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7" r:id="rId3"/>
    <p:sldMasterId id="2147483695" r:id="rId4"/>
  </p:sldMasterIdLst>
  <p:sldIdLst>
    <p:sldId id="256" r:id="rId5"/>
    <p:sldId id="264" r:id="rId6"/>
    <p:sldId id="258" r:id="rId7"/>
    <p:sldId id="257" r:id="rId8"/>
    <p:sldId id="259" r:id="rId9"/>
    <p:sldId id="262" r:id="rId10"/>
    <p:sldId id="260" r:id="rId11"/>
    <p:sldId id="263" r:id="rId12"/>
    <p:sldId id="261"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4B4"/>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p:cViewPr varScale="1">
        <p:scale>
          <a:sx n="89" d="100"/>
          <a:sy n="89" d="100"/>
        </p:scale>
        <p:origin x="-78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1060" y="1653648"/>
            <a:ext cx="7772400" cy="1102519"/>
          </a:xfrm>
        </p:spPr>
        <p:txBody>
          <a:bodyPr>
            <a:noAutofit/>
          </a:bodyPr>
          <a:lstStyle>
            <a:lvl1pPr algn="l">
              <a:defRPr sz="4400" cap="none" baseline="0">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1"/>
            <a:ext cx="6840760" cy="674148"/>
          </a:xfrm>
        </p:spPr>
        <p:txBody>
          <a:bodyPr>
            <a:noAutofit/>
          </a:bodyPr>
          <a:lstStyle>
            <a:lvl1pPr marL="0" indent="0" algn="l">
              <a:buNone/>
              <a:defRPr sz="28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lvl1p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lvl1pPr>
          </a:lstStyle>
          <a:p>
            <a:endParaRPr lang="en-GB"/>
          </a:p>
        </p:txBody>
      </p:sp>
      <p:cxnSp>
        <p:nvCxnSpPr>
          <p:cNvPr id="10" name="Straight Connector 9"/>
          <p:cNvCxnSpPr/>
          <p:nvPr/>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9384" y="4751537"/>
            <a:ext cx="858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55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336" y="1282290"/>
            <a:ext cx="3008313" cy="444186"/>
          </a:xfrm>
        </p:spPr>
        <p:txBody>
          <a:bodyPr anchor="t">
            <a:noAutofit/>
          </a:bodyPr>
          <a:lstStyle>
            <a:lvl1pPr algn="l">
              <a:defRPr sz="2000" b="0" cap="all" baseline="0">
                <a:solidFill>
                  <a:schemeClr val="accent1"/>
                </a:solidFill>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a:xfrm>
            <a:off x="3575050" y="1275606"/>
            <a:ext cx="5111750" cy="3319016"/>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224952" y="1736769"/>
            <a:ext cx="3008313" cy="2022872"/>
          </a:xfrm>
        </p:spPr>
        <p:txBody>
          <a:bodyPr>
            <a:no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a:t>
            </a:r>
          </a:p>
        </p:txBody>
      </p:sp>
      <p:sp>
        <p:nvSpPr>
          <p:cNvPr id="5" name="Date Placeholder 4"/>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C9DCAA54-25E8-4921-AFB4-ED41954632AA}" type="slidenum">
              <a:rPr lang="en-GB" smtClean="0"/>
              <a:t>‹#›</a:t>
            </a:fld>
            <a:endParaRPr lang="en-GB"/>
          </a:p>
        </p:txBody>
      </p:sp>
    </p:spTree>
    <p:extLst>
      <p:ext uri="{BB962C8B-B14F-4D97-AF65-F5344CB8AC3E}">
        <p14:creationId xmlns:p14="http://schemas.microsoft.com/office/powerpoint/2010/main" val="349789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75606"/>
            <a:ext cx="5486400" cy="22700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5" name="Date Placeholder 4"/>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C9DCAA54-25E8-4921-AFB4-ED41954632AA}" type="slidenum">
              <a:rPr lang="en-GB" smtClean="0"/>
              <a:t>‹#›</a:t>
            </a:fld>
            <a:endParaRPr lang="en-GB"/>
          </a:p>
        </p:txBody>
      </p:sp>
      <p:sp>
        <p:nvSpPr>
          <p:cNvPr id="8" name="TL1"/>
          <p:cNvSpPr>
            <a:spLocks noGrp="1"/>
          </p:cNvSpPr>
          <p:nvPr>
            <p:ph type="title" hasCustomPrompt="1"/>
          </p:nvPr>
        </p:nvSpPr>
        <p:spPr>
          <a:xfrm>
            <a:off x="227244" y="255561"/>
            <a:ext cx="7009550" cy="432000"/>
          </a:xfrm>
        </p:spPr>
        <p:txBody>
          <a:bodyPr anchor="t">
            <a:noAutofit/>
          </a:bodyPr>
          <a:lstStyle>
            <a:lvl1pPr algn="l">
              <a:defRPr sz="2800" b="0">
                <a:solidFill>
                  <a:schemeClr val="accent1"/>
                </a:solidFill>
                <a:latin typeface="+mj-lt"/>
              </a:defRPr>
            </a:lvl1pPr>
          </a:lstStyle>
          <a:p>
            <a:r>
              <a:rPr lang="en-US" dirty="0"/>
              <a:t>Click to edit title</a:t>
            </a:r>
            <a:endParaRPr lang="en-GB" dirty="0"/>
          </a:p>
        </p:txBody>
      </p:sp>
      <p:sp>
        <p:nvSpPr>
          <p:cNvPr id="9" name="TL2"/>
          <p:cNvSpPr>
            <a:spLocks noGrp="1"/>
          </p:cNvSpPr>
          <p:nvPr>
            <p:ph type="body" idx="13" hasCustomPrompt="1"/>
          </p:nvPr>
        </p:nvSpPr>
        <p:spPr>
          <a:xfrm>
            <a:off x="232488" y="699591"/>
            <a:ext cx="8732000" cy="431999"/>
          </a:xfrm>
        </p:spPr>
        <p:txBody>
          <a:bodyPr anchor="b">
            <a:noAutofit/>
          </a:bodyPr>
          <a:lstStyle>
            <a:lvl1pPr marL="0" indent="0">
              <a:buNone/>
              <a:defRPr sz="2800" cap="all"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164367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5404" cy="432000"/>
          </a:xfrm>
        </p:spPr>
        <p:txBody>
          <a:bodyPr anchor="t">
            <a:noAutofit/>
          </a:bodyPr>
          <a:lstStyle>
            <a:lvl1pPr algn="l">
              <a:defRPr sz="2800" b="0" cap="all" baseline="0">
                <a:solidFill>
                  <a:schemeClr val="accent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232488" y="699591"/>
            <a:ext cx="8732000" cy="431999"/>
          </a:xfrm>
        </p:spPr>
        <p:txBody>
          <a:bodyPr anchor="b">
            <a:noAutofit/>
          </a:bodyPr>
          <a:lstStyle>
            <a:lvl1pPr marL="0" indent="0">
              <a:buNone/>
              <a:defRPr sz="2800" cap="all"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7" name="Picture Placeholder 27">
            <a:extLst>
              <a:ext uri="{FF2B5EF4-FFF2-40B4-BE49-F238E27FC236}">
                <a16:creationId xmlns="" xmlns:a16="http://schemas.microsoft.com/office/drawing/2014/main" id="{B83607C2-A997-446F-8713-2144C1CF6CA8}"/>
              </a:ext>
            </a:extLst>
          </p:cNvPr>
          <p:cNvSpPr>
            <a:spLocks noGrp="1"/>
          </p:cNvSpPr>
          <p:nvPr>
            <p:ph type="pic" sz="quarter" idx="13" hasCustomPrompt="1"/>
          </p:nvPr>
        </p:nvSpPr>
        <p:spPr>
          <a:xfrm>
            <a:off x="323528" y="2124000"/>
            <a:ext cx="1476000" cy="792000"/>
          </a:xfrm>
        </p:spPr>
        <p:txBody>
          <a:bodyPr>
            <a:normAutofit/>
          </a:bodyPr>
          <a:lstStyle>
            <a:lvl1pPr marL="0" indent="0">
              <a:buNone/>
              <a:defRPr sz="1350"/>
            </a:lvl1pPr>
          </a:lstStyle>
          <a:p>
            <a:r>
              <a:rPr lang="en-GB" sz="1400" dirty="0"/>
              <a:t>Click to add photo</a:t>
            </a:r>
            <a:endParaRPr lang="en-GB" dirty="0"/>
          </a:p>
        </p:txBody>
      </p:sp>
      <p:sp>
        <p:nvSpPr>
          <p:cNvPr id="8" name="Picture Placeholder 27">
            <a:extLst>
              <a:ext uri="{FF2B5EF4-FFF2-40B4-BE49-F238E27FC236}">
                <a16:creationId xmlns="" xmlns:a16="http://schemas.microsoft.com/office/drawing/2014/main" id="{5854DA8C-D6E3-4C23-92D2-7C2EA84239CF}"/>
              </a:ext>
            </a:extLst>
          </p:cNvPr>
          <p:cNvSpPr>
            <a:spLocks noGrp="1"/>
          </p:cNvSpPr>
          <p:nvPr>
            <p:ph type="pic" sz="quarter" idx="14" hasCustomPrompt="1"/>
          </p:nvPr>
        </p:nvSpPr>
        <p:spPr>
          <a:xfrm>
            <a:off x="323528" y="1224000"/>
            <a:ext cx="1476000" cy="792000"/>
          </a:xfrm>
        </p:spPr>
        <p:txBody>
          <a:bodyPr>
            <a:normAutofit/>
          </a:bodyPr>
          <a:lstStyle>
            <a:lvl1pPr marL="0" indent="0">
              <a:buNone/>
              <a:defRPr sz="1350"/>
            </a:lvl1pPr>
          </a:lstStyle>
          <a:p>
            <a:r>
              <a:rPr lang="en-GB" sz="1400" dirty="0"/>
              <a:t>Click to add photo</a:t>
            </a:r>
            <a:endParaRPr lang="en-GB" dirty="0"/>
          </a:p>
        </p:txBody>
      </p:sp>
      <p:sp>
        <p:nvSpPr>
          <p:cNvPr id="9" name="Picture Placeholder 27">
            <a:extLst>
              <a:ext uri="{FF2B5EF4-FFF2-40B4-BE49-F238E27FC236}">
                <a16:creationId xmlns="" xmlns:a16="http://schemas.microsoft.com/office/drawing/2014/main" id="{35D5B715-4F6D-43E7-8766-A999BA76BDE3}"/>
              </a:ext>
            </a:extLst>
          </p:cNvPr>
          <p:cNvSpPr>
            <a:spLocks noGrp="1"/>
          </p:cNvSpPr>
          <p:nvPr>
            <p:ph type="pic" sz="quarter" idx="15" hasCustomPrompt="1"/>
          </p:nvPr>
        </p:nvSpPr>
        <p:spPr>
          <a:xfrm>
            <a:off x="323528" y="3024000"/>
            <a:ext cx="1476000" cy="792000"/>
          </a:xfrm>
        </p:spPr>
        <p:txBody>
          <a:bodyPr>
            <a:normAutofit/>
          </a:bodyPr>
          <a:lstStyle>
            <a:lvl1pPr marL="0" indent="0">
              <a:buNone/>
              <a:defRPr sz="1350"/>
            </a:lvl1pPr>
          </a:lstStyle>
          <a:p>
            <a:r>
              <a:rPr lang="en-GB" sz="1400" dirty="0"/>
              <a:t>Click to add photo</a:t>
            </a:r>
            <a:endParaRPr lang="en-GB" dirty="0"/>
          </a:p>
        </p:txBody>
      </p:sp>
      <p:sp>
        <p:nvSpPr>
          <p:cNvPr id="10" name="Picture Placeholder 27">
            <a:extLst>
              <a:ext uri="{FF2B5EF4-FFF2-40B4-BE49-F238E27FC236}">
                <a16:creationId xmlns="" xmlns:a16="http://schemas.microsoft.com/office/drawing/2014/main" id="{15CD8F32-81C0-4F57-A9FA-8A84C079377F}"/>
              </a:ext>
            </a:extLst>
          </p:cNvPr>
          <p:cNvSpPr>
            <a:spLocks noGrp="1"/>
          </p:cNvSpPr>
          <p:nvPr>
            <p:ph type="pic" sz="quarter" idx="16" hasCustomPrompt="1"/>
          </p:nvPr>
        </p:nvSpPr>
        <p:spPr>
          <a:xfrm>
            <a:off x="324000" y="3924000"/>
            <a:ext cx="1476000" cy="792000"/>
          </a:xfrm>
        </p:spPr>
        <p:txBody>
          <a:bodyPr>
            <a:normAutofit/>
          </a:bodyPr>
          <a:lstStyle>
            <a:lvl1pPr marL="0" indent="0">
              <a:buNone/>
              <a:defRPr sz="1350"/>
            </a:lvl1pPr>
          </a:lstStyle>
          <a:p>
            <a:r>
              <a:rPr lang="en-GB" sz="1400" dirty="0"/>
              <a:t>Click to add photo</a:t>
            </a:r>
            <a:endParaRPr lang="en-GB" dirty="0"/>
          </a:p>
        </p:txBody>
      </p:sp>
      <p:sp>
        <p:nvSpPr>
          <p:cNvPr id="11" name="Text Placeholder 34">
            <a:extLst>
              <a:ext uri="{FF2B5EF4-FFF2-40B4-BE49-F238E27FC236}">
                <a16:creationId xmlns="" xmlns:a16="http://schemas.microsoft.com/office/drawing/2014/main" id="{3797C7FB-BAAE-4D6B-9D35-EC44C4A91A46}"/>
              </a:ext>
            </a:extLst>
          </p:cNvPr>
          <p:cNvSpPr>
            <a:spLocks noGrp="1"/>
          </p:cNvSpPr>
          <p:nvPr>
            <p:ph type="body" sz="quarter" idx="17" hasCustomPrompt="1"/>
          </p:nvPr>
        </p:nvSpPr>
        <p:spPr>
          <a:xfrm>
            <a:off x="2160000" y="12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12" name="Text Placeholder 34">
            <a:extLst>
              <a:ext uri="{FF2B5EF4-FFF2-40B4-BE49-F238E27FC236}">
                <a16:creationId xmlns="" xmlns:a16="http://schemas.microsoft.com/office/drawing/2014/main" id="{3FD47AD5-0364-4DEE-934A-C00BFD92600E}"/>
              </a:ext>
            </a:extLst>
          </p:cNvPr>
          <p:cNvSpPr>
            <a:spLocks noGrp="1"/>
          </p:cNvSpPr>
          <p:nvPr>
            <p:ph type="body" sz="quarter" idx="18" hasCustomPrompt="1"/>
          </p:nvPr>
        </p:nvSpPr>
        <p:spPr>
          <a:xfrm>
            <a:off x="2160000" y="14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13" name="Text Placeholder 34">
            <a:extLst>
              <a:ext uri="{FF2B5EF4-FFF2-40B4-BE49-F238E27FC236}">
                <a16:creationId xmlns="" xmlns:a16="http://schemas.microsoft.com/office/drawing/2014/main" id="{4059801A-7ABA-4852-B2A0-B08FADD3F0C6}"/>
              </a:ext>
            </a:extLst>
          </p:cNvPr>
          <p:cNvSpPr>
            <a:spLocks noGrp="1"/>
          </p:cNvSpPr>
          <p:nvPr>
            <p:ph type="body" sz="quarter" idx="19" hasCustomPrompt="1"/>
          </p:nvPr>
        </p:nvSpPr>
        <p:spPr>
          <a:xfrm>
            <a:off x="2160000" y="1656000"/>
            <a:ext cx="5760000" cy="180000"/>
          </a:xfrm>
        </p:spPr>
        <p:txBody>
          <a:bodyPr lIns="0" tIns="0" rIns="0" bIns="0">
            <a:noAutofit/>
          </a:bodyPr>
          <a:lstStyle>
            <a:lvl1pPr marL="0" indent="0">
              <a:buNone/>
              <a:defRPr sz="1350"/>
            </a:lvl1pPr>
          </a:lstStyle>
          <a:p>
            <a:pPr lvl="0"/>
            <a:r>
              <a:rPr lang="en-GB" dirty="0"/>
              <a:t>name.surname@mishcon.com</a:t>
            </a:r>
          </a:p>
        </p:txBody>
      </p:sp>
      <p:sp>
        <p:nvSpPr>
          <p:cNvPr id="27" name="Text Placeholder 34">
            <a:extLst>
              <a:ext uri="{FF2B5EF4-FFF2-40B4-BE49-F238E27FC236}">
                <a16:creationId xmlns="" xmlns:a16="http://schemas.microsoft.com/office/drawing/2014/main" id="{3B9B3F5B-4D76-433C-8BC2-B788991E0227}"/>
              </a:ext>
            </a:extLst>
          </p:cNvPr>
          <p:cNvSpPr>
            <a:spLocks noGrp="1"/>
          </p:cNvSpPr>
          <p:nvPr>
            <p:ph type="body" sz="quarter" idx="21" hasCustomPrompt="1"/>
          </p:nvPr>
        </p:nvSpPr>
        <p:spPr>
          <a:xfrm>
            <a:off x="2160000" y="21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28" name="Text Placeholder 34">
            <a:extLst>
              <a:ext uri="{FF2B5EF4-FFF2-40B4-BE49-F238E27FC236}">
                <a16:creationId xmlns="" xmlns:a16="http://schemas.microsoft.com/office/drawing/2014/main" id="{CA86049C-007B-43A5-B210-C4C490A81B1B}"/>
              </a:ext>
            </a:extLst>
          </p:cNvPr>
          <p:cNvSpPr>
            <a:spLocks noGrp="1"/>
          </p:cNvSpPr>
          <p:nvPr>
            <p:ph type="body" sz="quarter" idx="22" hasCustomPrompt="1"/>
          </p:nvPr>
        </p:nvSpPr>
        <p:spPr>
          <a:xfrm>
            <a:off x="2160000" y="23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29" name="Text Placeholder 34">
            <a:extLst>
              <a:ext uri="{FF2B5EF4-FFF2-40B4-BE49-F238E27FC236}">
                <a16:creationId xmlns="" xmlns:a16="http://schemas.microsoft.com/office/drawing/2014/main" id="{6C683AB9-B54D-4427-82EE-A02AFA8303F5}"/>
              </a:ext>
            </a:extLst>
          </p:cNvPr>
          <p:cNvSpPr>
            <a:spLocks noGrp="1"/>
          </p:cNvSpPr>
          <p:nvPr>
            <p:ph type="body" sz="quarter" idx="23" hasCustomPrompt="1"/>
          </p:nvPr>
        </p:nvSpPr>
        <p:spPr>
          <a:xfrm>
            <a:off x="2160000" y="2556000"/>
            <a:ext cx="5760000" cy="180000"/>
          </a:xfrm>
        </p:spPr>
        <p:txBody>
          <a:bodyPr lIns="0" tIns="0" rIns="0" bIns="0">
            <a:noAutofit/>
          </a:bodyPr>
          <a:lstStyle>
            <a:lvl1pPr marL="0" indent="0">
              <a:buNone/>
              <a:defRPr sz="1350"/>
            </a:lvl1pPr>
          </a:lstStyle>
          <a:p>
            <a:pPr lvl="0"/>
            <a:r>
              <a:rPr lang="en-GB" dirty="0"/>
              <a:t>name.surname@mishcon.com</a:t>
            </a:r>
          </a:p>
        </p:txBody>
      </p:sp>
      <p:sp>
        <p:nvSpPr>
          <p:cNvPr id="31" name="Text Placeholder 34">
            <a:extLst>
              <a:ext uri="{FF2B5EF4-FFF2-40B4-BE49-F238E27FC236}">
                <a16:creationId xmlns="" xmlns:a16="http://schemas.microsoft.com/office/drawing/2014/main" id="{A729C3CB-2003-40BA-A0A6-1C992C39BD13}"/>
              </a:ext>
            </a:extLst>
          </p:cNvPr>
          <p:cNvSpPr>
            <a:spLocks noGrp="1"/>
          </p:cNvSpPr>
          <p:nvPr>
            <p:ph type="body" sz="quarter" idx="25" hasCustomPrompt="1"/>
          </p:nvPr>
        </p:nvSpPr>
        <p:spPr>
          <a:xfrm>
            <a:off x="2160000" y="30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32" name="Text Placeholder 34">
            <a:extLst>
              <a:ext uri="{FF2B5EF4-FFF2-40B4-BE49-F238E27FC236}">
                <a16:creationId xmlns="" xmlns:a16="http://schemas.microsoft.com/office/drawing/2014/main" id="{757E351F-6D1A-4DF9-84F6-6AE5AEEF4B56}"/>
              </a:ext>
            </a:extLst>
          </p:cNvPr>
          <p:cNvSpPr>
            <a:spLocks noGrp="1"/>
          </p:cNvSpPr>
          <p:nvPr>
            <p:ph type="body" sz="quarter" idx="26" hasCustomPrompt="1"/>
          </p:nvPr>
        </p:nvSpPr>
        <p:spPr>
          <a:xfrm>
            <a:off x="2160000" y="32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33" name="Text Placeholder 34">
            <a:extLst>
              <a:ext uri="{FF2B5EF4-FFF2-40B4-BE49-F238E27FC236}">
                <a16:creationId xmlns="" xmlns:a16="http://schemas.microsoft.com/office/drawing/2014/main" id="{28BCA602-94B9-47AB-917D-3DD8EBC3C9E7}"/>
              </a:ext>
            </a:extLst>
          </p:cNvPr>
          <p:cNvSpPr>
            <a:spLocks noGrp="1"/>
          </p:cNvSpPr>
          <p:nvPr>
            <p:ph type="body" sz="quarter" idx="27" hasCustomPrompt="1"/>
          </p:nvPr>
        </p:nvSpPr>
        <p:spPr>
          <a:xfrm>
            <a:off x="2160000" y="3456000"/>
            <a:ext cx="5760000" cy="180000"/>
          </a:xfrm>
        </p:spPr>
        <p:txBody>
          <a:bodyPr lIns="0" tIns="0" rIns="0" bIns="0">
            <a:noAutofit/>
          </a:bodyPr>
          <a:lstStyle>
            <a:lvl1pPr marL="0" indent="0">
              <a:buNone/>
              <a:defRPr sz="1350"/>
            </a:lvl1pPr>
          </a:lstStyle>
          <a:p>
            <a:pPr lvl="0"/>
            <a:r>
              <a:rPr lang="en-GB" dirty="0"/>
              <a:t>name.surname@mishcon.com</a:t>
            </a:r>
          </a:p>
        </p:txBody>
      </p:sp>
      <p:sp>
        <p:nvSpPr>
          <p:cNvPr id="35" name="Text Placeholder 34">
            <a:extLst>
              <a:ext uri="{FF2B5EF4-FFF2-40B4-BE49-F238E27FC236}">
                <a16:creationId xmlns="" xmlns:a16="http://schemas.microsoft.com/office/drawing/2014/main" id="{E1A0F1FD-258E-4D9D-BBDD-BCC31F9685B9}"/>
              </a:ext>
            </a:extLst>
          </p:cNvPr>
          <p:cNvSpPr>
            <a:spLocks noGrp="1"/>
          </p:cNvSpPr>
          <p:nvPr>
            <p:ph type="body" sz="quarter" idx="29" hasCustomPrompt="1"/>
          </p:nvPr>
        </p:nvSpPr>
        <p:spPr>
          <a:xfrm>
            <a:off x="2159157" y="39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36" name="Text Placeholder 34">
            <a:extLst>
              <a:ext uri="{FF2B5EF4-FFF2-40B4-BE49-F238E27FC236}">
                <a16:creationId xmlns="" xmlns:a16="http://schemas.microsoft.com/office/drawing/2014/main" id="{A505C22B-5553-40F4-AEBC-B3B2BC6589E1}"/>
              </a:ext>
            </a:extLst>
          </p:cNvPr>
          <p:cNvSpPr>
            <a:spLocks noGrp="1"/>
          </p:cNvSpPr>
          <p:nvPr>
            <p:ph type="body" sz="quarter" idx="30" hasCustomPrompt="1"/>
          </p:nvPr>
        </p:nvSpPr>
        <p:spPr>
          <a:xfrm>
            <a:off x="2159157" y="41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37" name="Text Placeholder 34">
            <a:extLst>
              <a:ext uri="{FF2B5EF4-FFF2-40B4-BE49-F238E27FC236}">
                <a16:creationId xmlns="" xmlns:a16="http://schemas.microsoft.com/office/drawing/2014/main" id="{3FFDF046-FDA7-498D-ADF2-8BEA6629A1EB}"/>
              </a:ext>
            </a:extLst>
          </p:cNvPr>
          <p:cNvSpPr>
            <a:spLocks noGrp="1"/>
          </p:cNvSpPr>
          <p:nvPr>
            <p:ph type="body" sz="quarter" idx="31" hasCustomPrompt="1"/>
          </p:nvPr>
        </p:nvSpPr>
        <p:spPr>
          <a:xfrm>
            <a:off x="2159157" y="4356000"/>
            <a:ext cx="5760000" cy="180000"/>
          </a:xfrm>
        </p:spPr>
        <p:txBody>
          <a:bodyPr lIns="0" tIns="0" rIns="0" bIns="0">
            <a:noAutofit/>
          </a:bodyPr>
          <a:lstStyle>
            <a:lvl1pPr marL="0" indent="0">
              <a:buNone/>
              <a:defRPr sz="1350"/>
            </a:lvl1pPr>
          </a:lstStyle>
          <a:p>
            <a:pPr lvl="0"/>
            <a:r>
              <a:rPr lang="en-GB" dirty="0"/>
              <a:t>name.surname@mishcon.com</a:t>
            </a:r>
          </a:p>
        </p:txBody>
      </p:sp>
      <p:sp>
        <p:nvSpPr>
          <p:cNvPr id="39" name="Text Placeholder 34">
            <a:extLst>
              <a:ext uri="{FF2B5EF4-FFF2-40B4-BE49-F238E27FC236}">
                <a16:creationId xmlns="" xmlns:a16="http://schemas.microsoft.com/office/drawing/2014/main" id="{D7C9CD1D-8A53-4217-95EB-8754CEAEB531}"/>
              </a:ext>
            </a:extLst>
          </p:cNvPr>
          <p:cNvSpPr>
            <a:spLocks noGrp="1"/>
          </p:cNvSpPr>
          <p:nvPr>
            <p:ph type="body" sz="quarter" idx="33" hasCustomPrompt="1"/>
          </p:nvPr>
        </p:nvSpPr>
        <p:spPr>
          <a:xfrm>
            <a:off x="2159157" y="18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40" name="Text Placeholder 34">
            <a:extLst>
              <a:ext uri="{FF2B5EF4-FFF2-40B4-BE49-F238E27FC236}">
                <a16:creationId xmlns="" xmlns:a16="http://schemas.microsoft.com/office/drawing/2014/main" id="{8911EC1A-42D4-46D8-828F-7752AE392A0C}"/>
              </a:ext>
            </a:extLst>
          </p:cNvPr>
          <p:cNvSpPr>
            <a:spLocks noGrp="1"/>
          </p:cNvSpPr>
          <p:nvPr>
            <p:ph type="body" sz="quarter" idx="34" hasCustomPrompt="1"/>
          </p:nvPr>
        </p:nvSpPr>
        <p:spPr>
          <a:xfrm>
            <a:off x="2159157" y="27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41" name="Text Placeholder 34">
            <a:extLst>
              <a:ext uri="{FF2B5EF4-FFF2-40B4-BE49-F238E27FC236}">
                <a16:creationId xmlns="" xmlns:a16="http://schemas.microsoft.com/office/drawing/2014/main" id="{9231734A-FD5A-4D2C-A34A-0D7A9756397D}"/>
              </a:ext>
            </a:extLst>
          </p:cNvPr>
          <p:cNvSpPr>
            <a:spLocks noGrp="1"/>
          </p:cNvSpPr>
          <p:nvPr>
            <p:ph type="body" sz="quarter" idx="35" hasCustomPrompt="1"/>
          </p:nvPr>
        </p:nvSpPr>
        <p:spPr>
          <a:xfrm>
            <a:off x="2159157" y="36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42" name="Text Placeholder 34">
            <a:extLst>
              <a:ext uri="{FF2B5EF4-FFF2-40B4-BE49-F238E27FC236}">
                <a16:creationId xmlns="" xmlns:a16="http://schemas.microsoft.com/office/drawing/2014/main" id="{EB6B228C-5C54-4D80-BB9D-2222AE2DE867}"/>
              </a:ext>
            </a:extLst>
          </p:cNvPr>
          <p:cNvSpPr>
            <a:spLocks noGrp="1"/>
          </p:cNvSpPr>
          <p:nvPr>
            <p:ph type="body" sz="quarter" idx="36" hasCustomPrompt="1"/>
          </p:nvPr>
        </p:nvSpPr>
        <p:spPr>
          <a:xfrm>
            <a:off x="2160000" y="45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Tree>
    <p:extLst>
      <p:ext uri="{BB962C8B-B14F-4D97-AF65-F5344CB8AC3E}">
        <p14:creationId xmlns:p14="http://schemas.microsoft.com/office/powerpoint/2010/main" val="28368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7044" cy="432000"/>
          </a:xfrm>
        </p:spPr>
        <p:txBody>
          <a:bodyPr>
            <a:noAutofit/>
          </a:bodyPr>
          <a:lstStyle>
            <a:lvl1pPr>
              <a:defRPr sz="2800">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C9DCAA54-25E8-4921-AFB4-ED41954632AA}" type="slidenum">
              <a:rPr lang="en-GB" smtClean="0"/>
              <a:t>‹#›</a:t>
            </a:fld>
            <a:endParaRPr lang="en-GB"/>
          </a:p>
        </p:txBody>
      </p:sp>
      <p:sp>
        <p:nvSpPr>
          <p:cNvPr id="17" name="Text Placeholder 7"/>
          <p:cNvSpPr>
            <a:spLocks noGrp="1"/>
          </p:cNvSpPr>
          <p:nvPr>
            <p:ph type="body" sz="quarter" idx="18" hasCustomPrompt="1"/>
          </p:nvPr>
        </p:nvSpPr>
        <p:spPr>
          <a:xfrm>
            <a:off x="216749" y="1185186"/>
            <a:ext cx="8676426" cy="702079"/>
          </a:xfrm>
        </p:spPr>
        <p:txBody>
          <a:bodyPr>
            <a:noAutofit/>
          </a:bodyPr>
          <a:lstStyle>
            <a:lvl1pPr marL="0" indent="0">
              <a:buNone/>
              <a:defRPr sz="1400" cap="all" baseline="0">
                <a:latin typeface="+mn-lt"/>
              </a:defRPr>
            </a:lvl1pPr>
          </a:lstStyle>
          <a:p>
            <a:pPr lvl="0"/>
            <a:r>
              <a:rPr lang="en-US" dirty="0"/>
              <a:t>Click to edit text</a:t>
            </a:r>
          </a:p>
        </p:txBody>
      </p:sp>
      <p:sp>
        <p:nvSpPr>
          <p:cNvPr id="18" name="TL2"/>
          <p:cNvSpPr>
            <a:spLocks noGrp="1"/>
          </p:cNvSpPr>
          <p:nvPr>
            <p:ph type="body" idx="1" hasCustomPrompt="1"/>
          </p:nvPr>
        </p:nvSpPr>
        <p:spPr>
          <a:xfrm>
            <a:off x="232488" y="699591"/>
            <a:ext cx="8732000" cy="432000"/>
          </a:xfrm>
        </p:spPr>
        <p:txBody>
          <a:bodyPr anchor="b">
            <a:noAutofit/>
          </a:bodyPr>
          <a:lstStyle>
            <a:lvl1pPr marL="0" indent="0">
              <a:buNone/>
              <a:defRPr sz="2800" cap="all"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19" name="Oval 18">
            <a:extLst>
              <a:ext uri="{FF2B5EF4-FFF2-40B4-BE49-F238E27FC236}">
                <a16:creationId xmlns="" xmlns:a16="http://schemas.microsoft.com/office/drawing/2014/main" id="{03424466-CD5B-4D65-B287-ECBD5A9530A7}"/>
              </a:ext>
            </a:extLst>
          </p:cNvPr>
          <p:cNvSpPr/>
          <p:nvPr userDrawn="1"/>
        </p:nvSpPr>
        <p:spPr>
          <a:xfrm>
            <a:off x="539552" y="3535127"/>
            <a:ext cx="1126800" cy="1124855"/>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0" name="Oval 19">
            <a:extLst>
              <a:ext uri="{FF2B5EF4-FFF2-40B4-BE49-F238E27FC236}">
                <a16:creationId xmlns="" xmlns:a16="http://schemas.microsoft.com/office/drawing/2014/main" id="{4E06F102-9F86-483F-ADB7-04A2E509DD88}"/>
              </a:ext>
            </a:extLst>
          </p:cNvPr>
          <p:cNvSpPr/>
          <p:nvPr userDrawn="1"/>
        </p:nvSpPr>
        <p:spPr>
          <a:xfrm>
            <a:off x="2869136" y="3535127"/>
            <a:ext cx="1126800" cy="112485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1" name="Oval 20">
            <a:extLst>
              <a:ext uri="{FF2B5EF4-FFF2-40B4-BE49-F238E27FC236}">
                <a16:creationId xmlns="" xmlns:a16="http://schemas.microsoft.com/office/drawing/2014/main" id="{5D117331-1E87-4393-9F95-BABB42A281FA}"/>
              </a:ext>
            </a:extLst>
          </p:cNvPr>
          <p:cNvSpPr/>
          <p:nvPr userDrawn="1"/>
        </p:nvSpPr>
        <p:spPr>
          <a:xfrm>
            <a:off x="5245400" y="3535127"/>
            <a:ext cx="1126800" cy="112485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2" name="Oval 21">
            <a:extLst>
              <a:ext uri="{FF2B5EF4-FFF2-40B4-BE49-F238E27FC236}">
                <a16:creationId xmlns="" xmlns:a16="http://schemas.microsoft.com/office/drawing/2014/main" id="{1CCEA31C-713B-4F0E-BFCE-0630FA9696F6}"/>
              </a:ext>
            </a:extLst>
          </p:cNvPr>
          <p:cNvSpPr/>
          <p:nvPr userDrawn="1"/>
        </p:nvSpPr>
        <p:spPr>
          <a:xfrm>
            <a:off x="7596336" y="3535127"/>
            <a:ext cx="1126800" cy="11248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3" name="Text Placeholder 7">
            <a:extLst>
              <a:ext uri="{FF2B5EF4-FFF2-40B4-BE49-F238E27FC236}">
                <a16:creationId xmlns="" xmlns:a16="http://schemas.microsoft.com/office/drawing/2014/main" id="{A2FF74BE-7E1A-411F-AC60-630FB712384D}"/>
              </a:ext>
            </a:extLst>
          </p:cNvPr>
          <p:cNvSpPr>
            <a:spLocks noGrp="1"/>
          </p:cNvSpPr>
          <p:nvPr>
            <p:ph type="body" sz="quarter" idx="14" hasCustomPrompt="1"/>
          </p:nvPr>
        </p:nvSpPr>
        <p:spPr>
          <a:xfrm>
            <a:off x="323528"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
        <p:nvSpPr>
          <p:cNvPr id="24" name="Text Placeholder 7">
            <a:extLst>
              <a:ext uri="{FF2B5EF4-FFF2-40B4-BE49-F238E27FC236}">
                <a16:creationId xmlns="" xmlns:a16="http://schemas.microsoft.com/office/drawing/2014/main" id="{BD772D7E-0F9C-4D98-B20B-8C708946672B}"/>
              </a:ext>
            </a:extLst>
          </p:cNvPr>
          <p:cNvSpPr>
            <a:spLocks noGrp="1"/>
          </p:cNvSpPr>
          <p:nvPr>
            <p:ph type="body" sz="quarter" idx="15" hasCustomPrompt="1"/>
          </p:nvPr>
        </p:nvSpPr>
        <p:spPr>
          <a:xfrm>
            <a:off x="2674802"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
        <p:nvSpPr>
          <p:cNvPr id="25" name="Text Placeholder 7">
            <a:extLst>
              <a:ext uri="{FF2B5EF4-FFF2-40B4-BE49-F238E27FC236}">
                <a16:creationId xmlns="" xmlns:a16="http://schemas.microsoft.com/office/drawing/2014/main" id="{DA6ED020-51AC-4705-8EA9-CAD70282A43F}"/>
              </a:ext>
            </a:extLst>
          </p:cNvPr>
          <p:cNvSpPr>
            <a:spLocks noGrp="1"/>
          </p:cNvSpPr>
          <p:nvPr>
            <p:ph type="body" sz="quarter" idx="16" hasCustomPrompt="1"/>
          </p:nvPr>
        </p:nvSpPr>
        <p:spPr>
          <a:xfrm>
            <a:off x="5026076" y="1937874"/>
            <a:ext cx="1512168" cy="1494000"/>
          </a:xfrm>
        </p:spPr>
        <p:txBody>
          <a:bodyPr>
            <a:noAutofit/>
          </a:bodyPr>
          <a:lstStyle>
            <a:lvl1pPr marL="0" indent="0">
              <a:buNone/>
              <a:defRPr sz="1400" cap="all" baseline="0">
                <a:latin typeface="+mn-lt"/>
              </a:defRPr>
            </a:lvl1pPr>
          </a:lstStyle>
          <a:p>
            <a:pPr lvl="0"/>
            <a:r>
              <a:rPr lang="en-US" dirty="0"/>
              <a:t>Click to edit text</a:t>
            </a:r>
          </a:p>
        </p:txBody>
      </p:sp>
      <p:sp>
        <p:nvSpPr>
          <p:cNvPr id="26" name="Text Placeholder 7">
            <a:extLst>
              <a:ext uri="{FF2B5EF4-FFF2-40B4-BE49-F238E27FC236}">
                <a16:creationId xmlns="" xmlns:a16="http://schemas.microsoft.com/office/drawing/2014/main" id="{16533283-2584-4C25-A9A2-0E503EA7719F}"/>
              </a:ext>
            </a:extLst>
          </p:cNvPr>
          <p:cNvSpPr>
            <a:spLocks noGrp="1"/>
          </p:cNvSpPr>
          <p:nvPr>
            <p:ph type="body" sz="quarter" idx="17" hasCustomPrompt="1"/>
          </p:nvPr>
        </p:nvSpPr>
        <p:spPr>
          <a:xfrm>
            <a:off x="7377350"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Tree>
    <p:extLst>
      <p:ext uri="{BB962C8B-B14F-4D97-AF65-F5344CB8AC3E}">
        <p14:creationId xmlns:p14="http://schemas.microsoft.com/office/powerpoint/2010/main" val="372487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rget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0"/>
            <a:ext cx="6937044" cy="432000"/>
          </a:xfrm>
        </p:spPr>
        <p:txBody>
          <a:bodyPr>
            <a:noAutofit/>
          </a:bodyPr>
          <a:lstStyle>
            <a:lvl1pPr>
              <a:defRPr sz="2800">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C9DCAA54-25E8-4921-AFB4-ED41954632AA}" type="slidenum">
              <a:rPr lang="en-GB" smtClean="0"/>
              <a:t>‹#›</a:t>
            </a:fld>
            <a:endParaRPr lang="en-GB"/>
          </a:p>
        </p:txBody>
      </p:sp>
      <p:sp>
        <p:nvSpPr>
          <p:cNvPr id="10" name="Oval 9"/>
          <p:cNvSpPr>
            <a:spLocks noChangeAspect="1"/>
          </p:cNvSpPr>
          <p:nvPr/>
        </p:nvSpPr>
        <p:spPr>
          <a:xfrm>
            <a:off x="2566744" y="2771469"/>
            <a:ext cx="1501200" cy="1501200"/>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1" name="Oval 10"/>
          <p:cNvSpPr>
            <a:spLocks noChangeAspect="1"/>
          </p:cNvSpPr>
          <p:nvPr/>
        </p:nvSpPr>
        <p:spPr>
          <a:xfrm>
            <a:off x="4464208" y="2622069"/>
            <a:ext cx="1800000" cy="1800000"/>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2" name="Oval 11"/>
          <p:cNvSpPr>
            <a:spLocks noChangeAspect="1"/>
          </p:cNvSpPr>
          <p:nvPr/>
        </p:nvSpPr>
        <p:spPr>
          <a:xfrm>
            <a:off x="6660472" y="2442069"/>
            <a:ext cx="2160000" cy="216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3" name="Text Placeholder 7"/>
          <p:cNvSpPr>
            <a:spLocks noGrp="1"/>
          </p:cNvSpPr>
          <p:nvPr>
            <p:ph type="body" sz="quarter" idx="14" hasCustomPrompt="1"/>
          </p:nvPr>
        </p:nvSpPr>
        <p:spPr>
          <a:xfrm>
            <a:off x="539552" y="2032844"/>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14" name="Text Placeholder 7"/>
          <p:cNvSpPr>
            <a:spLocks noGrp="1"/>
          </p:cNvSpPr>
          <p:nvPr>
            <p:ph type="body" sz="quarter" idx="15" hasCustomPrompt="1"/>
          </p:nvPr>
        </p:nvSpPr>
        <p:spPr>
          <a:xfrm>
            <a:off x="2610872" y="3296472"/>
            <a:ext cx="1403176" cy="451194"/>
          </a:xfrm>
        </p:spPr>
        <p:txBody>
          <a:bodyPr>
            <a:noAutofit/>
          </a:bodyPr>
          <a:lstStyle>
            <a:lvl1pPr marL="0" indent="0" algn="ctr">
              <a:buNone/>
              <a:defRPr sz="1400" cap="all" baseline="0">
                <a:latin typeface="+mn-lt"/>
              </a:defRPr>
            </a:lvl1pPr>
          </a:lstStyle>
          <a:p>
            <a:pPr lvl="0"/>
            <a:r>
              <a:rPr lang="en-US" dirty="0"/>
              <a:t>Click to edit text</a:t>
            </a:r>
          </a:p>
        </p:txBody>
      </p:sp>
      <p:sp>
        <p:nvSpPr>
          <p:cNvPr id="17" name="Text Placeholder 7"/>
          <p:cNvSpPr>
            <a:spLocks noGrp="1"/>
          </p:cNvSpPr>
          <p:nvPr>
            <p:ph type="body" sz="quarter" idx="18" hasCustomPrompt="1"/>
          </p:nvPr>
        </p:nvSpPr>
        <p:spPr>
          <a:xfrm>
            <a:off x="216749" y="1185186"/>
            <a:ext cx="8676426" cy="702079"/>
          </a:xfrm>
        </p:spPr>
        <p:txBody>
          <a:bodyPr>
            <a:noAutofit/>
          </a:bodyPr>
          <a:lstStyle>
            <a:lvl1pPr marL="0" indent="0">
              <a:buNone/>
              <a:defRPr sz="1400" cap="all" baseline="0">
                <a:latin typeface="+mn-lt"/>
              </a:defRPr>
            </a:lvl1pPr>
          </a:lstStyle>
          <a:p>
            <a:pPr lvl="0"/>
            <a:r>
              <a:rPr lang="en-US" dirty="0"/>
              <a:t>Click to edit text</a:t>
            </a:r>
          </a:p>
        </p:txBody>
      </p:sp>
      <p:sp>
        <p:nvSpPr>
          <p:cNvPr id="18" name="Text Placeholder 7"/>
          <p:cNvSpPr>
            <a:spLocks noGrp="1"/>
          </p:cNvSpPr>
          <p:nvPr>
            <p:ph type="body" sz="quarter" idx="19" hasCustomPrompt="1"/>
          </p:nvPr>
        </p:nvSpPr>
        <p:spPr>
          <a:xfrm>
            <a:off x="4608124" y="3292531"/>
            <a:ext cx="1512168" cy="432048"/>
          </a:xfrm>
        </p:spPr>
        <p:txBody>
          <a:bodyPr>
            <a:noAutofit/>
          </a:bodyPr>
          <a:lstStyle>
            <a:lvl1pPr marL="0" indent="0" algn="ctr">
              <a:buNone/>
              <a:defRPr sz="1400" cap="all" baseline="0">
                <a:solidFill>
                  <a:schemeClr val="bg1"/>
                </a:solidFill>
                <a:latin typeface="+mn-lt"/>
              </a:defRPr>
            </a:lvl1pPr>
          </a:lstStyle>
          <a:p>
            <a:pPr lvl="0"/>
            <a:r>
              <a:rPr lang="en-US" dirty="0"/>
              <a:t>Click to edit text</a:t>
            </a:r>
          </a:p>
        </p:txBody>
      </p:sp>
      <p:sp>
        <p:nvSpPr>
          <p:cNvPr id="19" name="Text Placeholder 7"/>
          <p:cNvSpPr>
            <a:spLocks noGrp="1"/>
          </p:cNvSpPr>
          <p:nvPr>
            <p:ph type="body" sz="quarter" idx="20" hasCustomPrompt="1"/>
          </p:nvPr>
        </p:nvSpPr>
        <p:spPr>
          <a:xfrm>
            <a:off x="6984388" y="3306045"/>
            <a:ext cx="1512168" cy="432048"/>
          </a:xfrm>
        </p:spPr>
        <p:txBody>
          <a:bodyPr>
            <a:noAutofit/>
          </a:bodyPr>
          <a:lstStyle>
            <a:lvl1pPr marL="0" indent="0" algn="ctr">
              <a:buNone/>
              <a:defRPr sz="1400" cap="all" baseline="0">
                <a:solidFill>
                  <a:schemeClr val="bg1"/>
                </a:solidFill>
                <a:latin typeface="+mj-lt"/>
              </a:defRPr>
            </a:lvl1pPr>
          </a:lstStyle>
          <a:p>
            <a:pPr lvl="0"/>
            <a:r>
              <a:rPr lang="en-US" dirty="0"/>
              <a:t>Click to edit text</a:t>
            </a:r>
          </a:p>
        </p:txBody>
      </p:sp>
      <p:sp>
        <p:nvSpPr>
          <p:cNvPr id="20" name="Text Placeholder 7"/>
          <p:cNvSpPr>
            <a:spLocks noGrp="1"/>
          </p:cNvSpPr>
          <p:nvPr>
            <p:ph type="body" sz="quarter" idx="21" hasCustomPrompt="1"/>
          </p:nvPr>
        </p:nvSpPr>
        <p:spPr>
          <a:xfrm>
            <a:off x="539552" y="2275736"/>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21" name="Text Placeholder 7"/>
          <p:cNvSpPr>
            <a:spLocks noGrp="1"/>
          </p:cNvSpPr>
          <p:nvPr>
            <p:ph type="body" sz="quarter" idx="22" hasCustomPrompt="1"/>
          </p:nvPr>
        </p:nvSpPr>
        <p:spPr>
          <a:xfrm>
            <a:off x="539552" y="2518883"/>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22" name="Oval 21"/>
          <p:cNvSpPr/>
          <p:nvPr/>
        </p:nvSpPr>
        <p:spPr>
          <a:xfrm>
            <a:off x="323528" y="2033099"/>
            <a:ext cx="180000" cy="17949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3" name="Oval 22"/>
          <p:cNvSpPr/>
          <p:nvPr/>
        </p:nvSpPr>
        <p:spPr>
          <a:xfrm>
            <a:off x="323528" y="2275991"/>
            <a:ext cx="180000" cy="179490"/>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4" name="Oval 23"/>
          <p:cNvSpPr/>
          <p:nvPr/>
        </p:nvSpPr>
        <p:spPr>
          <a:xfrm>
            <a:off x="323528" y="2519138"/>
            <a:ext cx="180000" cy="179490"/>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5" name="TL2"/>
          <p:cNvSpPr>
            <a:spLocks noGrp="1"/>
          </p:cNvSpPr>
          <p:nvPr>
            <p:ph type="body" idx="1" hasCustomPrompt="1"/>
          </p:nvPr>
        </p:nvSpPr>
        <p:spPr>
          <a:xfrm>
            <a:off x="232488" y="699591"/>
            <a:ext cx="8732000" cy="431999"/>
          </a:xfrm>
        </p:spPr>
        <p:txBody>
          <a:bodyPr anchor="b">
            <a:noAutofit/>
          </a:bodyPr>
          <a:lstStyle>
            <a:lvl1pPr marL="0" indent="0">
              <a:buNone/>
              <a:defRPr sz="2800" cap="all"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323041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7044" cy="750015"/>
          </a:xfrm>
        </p:spPr>
        <p:txBody>
          <a:bodyPr>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C9DCAA54-25E8-4921-AFB4-ED41954632AA}" type="slidenum">
              <a:rPr lang="en-GB" smtClean="0"/>
              <a:t>‹#›</a:t>
            </a:fld>
            <a:endParaRPr lang="en-GB"/>
          </a:p>
        </p:txBody>
      </p:sp>
    </p:spTree>
    <p:extLst>
      <p:ext uri="{BB962C8B-B14F-4D97-AF65-F5344CB8AC3E}">
        <p14:creationId xmlns:p14="http://schemas.microsoft.com/office/powerpoint/2010/main" val="339913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75606"/>
            <a:ext cx="2057400" cy="3319016"/>
          </a:xfrm>
        </p:spPr>
        <p:txBody>
          <a:bodyPr vert="eaVert" anchor="t">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a:xfrm>
            <a:off x="457200" y="1275606"/>
            <a:ext cx="6019800" cy="3319016"/>
          </a:xfrm>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C9DCAA54-25E8-4921-AFB4-ED41954632AA}" type="slidenum">
              <a:rPr lang="en-GB" smtClean="0"/>
              <a:t>‹#›</a:t>
            </a:fld>
            <a:endParaRPr lang="en-GB"/>
          </a:p>
        </p:txBody>
      </p:sp>
    </p:spTree>
    <p:extLst>
      <p:ext uri="{BB962C8B-B14F-4D97-AF65-F5344CB8AC3E}">
        <p14:creationId xmlns:p14="http://schemas.microsoft.com/office/powerpoint/2010/main" val="397007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1060" y="1653648"/>
            <a:ext cx="7772400" cy="1102519"/>
          </a:xfrm>
        </p:spPr>
        <p:txBody>
          <a:bodyPr>
            <a:noAutofit/>
          </a:bodyPr>
          <a:lstStyle>
            <a:lvl1pPr algn="l">
              <a:defRPr sz="4400" cap="none" baseline="0">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2"/>
            <a:ext cx="6840760" cy="404117"/>
          </a:xfrm>
        </p:spPr>
        <p:txBody>
          <a:bodyPr>
            <a:noAutofit/>
          </a:bodyPr>
          <a:lstStyle>
            <a:lvl1pPr marL="0" indent="0" algn="l">
              <a:buNone/>
              <a:defRPr sz="28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lvl1pPr>
          </a:lstStyle>
          <a:p>
            <a:fld id="{46F96013-2D11-4D97-8B20-1A7F09AA4E0E}" type="datetime4">
              <a:rPr lang="en-GB" smtClean="0"/>
              <a:t>22 April 2019</a:t>
            </a:fld>
            <a:endParaRPr lang="en-GB" dirty="0"/>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19384" y="4751537"/>
            <a:ext cx="858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16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idx="1" hasCustomPrompt="1"/>
          </p:nvPr>
        </p:nvSpPr>
        <p:spPr/>
        <p:txBody>
          <a:bodyPr>
            <a:noAutofit/>
          </a:bodyPr>
          <a:lstStyle>
            <a:lvl2pPr marL="742950" indent="-285750">
              <a:buFont typeface="GillSans Light" panose="020B0500000000000000" pitchFamily="34" charset="0"/>
              <a:buChar char="–"/>
              <a:defRPr/>
            </a:lvl2pPr>
            <a:lvl3pPr marL="1143000" indent="-228600">
              <a:buFont typeface="GillSans Light" panose="020B0500000000000000" pitchFamily="34" charset="0"/>
              <a:buChar char="–"/>
              <a:defRPr/>
            </a:lvl3pPr>
            <a:lvl4pPr marL="1600200" indent="-228600">
              <a:buFont typeface="GillSans Light" panose="020B0500000000000000" pitchFamily="34" charset="0"/>
              <a:buChar char="–"/>
              <a:defRPr/>
            </a:lvl4pPr>
            <a:lvl5pPr marL="2057400" indent="-228600">
              <a:buFont typeface="GillSans Light" panose="020B0500000000000000"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9" name="Straight Connector 8"/>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05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7412" cy="432000"/>
          </a:xfrm>
        </p:spPr>
        <p:txBody>
          <a:bodyPr anchor="t">
            <a:noAutofit/>
          </a:bodyPr>
          <a:lstStyle>
            <a:lvl1pPr algn="l">
              <a:defRPr sz="2800" b="0" cap="all" baseline="0">
                <a:solidFill>
                  <a:schemeClr val="accent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232488" y="699591"/>
            <a:ext cx="8732000" cy="431999"/>
          </a:xfrm>
        </p:spPr>
        <p:txBody>
          <a:bodyPr anchor="b">
            <a:noAutofit/>
          </a:bodyPr>
          <a:lstStyle>
            <a:lvl1pPr marL="0" indent="0">
              <a:buNone/>
              <a:defRPr sz="2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4772B3EB-2B41-4F53-A477-ED27F3A2A708}"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7" name="Straight Connector 6"/>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4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7044" cy="750015"/>
          </a:xfrm>
        </p:spPr>
        <p:txBody>
          <a:bodyPr>
            <a:noAutofit/>
          </a:bodyPr>
          <a:lstStyle>
            <a:lvl1pPr>
              <a:defRPr baseline="0">
                <a:solidFill>
                  <a:schemeClr val="accent1"/>
                </a:solidFill>
              </a:defRPr>
            </a:lvl1pPr>
          </a:lstStyle>
          <a:p>
            <a:r>
              <a:rPr lang="en-US" dirty="0"/>
              <a:t>Click to edit title</a:t>
            </a:r>
            <a:endParaRPr lang="en-GB" dirty="0"/>
          </a:p>
        </p:txBody>
      </p:sp>
      <p:sp>
        <p:nvSpPr>
          <p:cNvPr id="3" name="Content Placeholder 2"/>
          <p:cNvSpPr>
            <a:spLocks noGrp="1"/>
          </p:cNvSpPr>
          <p:nvPr>
            <p:ph idx="1" hasCustomPrompt="1"/>
          </p:nvPr>
        </p:nvSpPr>
        <p:spPr/>
        <p:txBody>
          <a:bodyPr>
            <a:noAutofit/>
          </a:bodyPr>
          <a:lstStyle>
            <a:lvl2pPr marL="742950" indent="-285750">
              <a:buFont typeface="GillSans Light" panose="020B0500000000000000" pitchFamily="34" charset="0"/>
              <a:buChar char="–"/>
              <a:defRPr/>
            </a:lvl2pPr>
            <a:lvl3pPr marL="1143000" indent="-228600">
              <a:buFont typeface="GillSans Light" panose="020B0500000000000000" pitchFamily="34" charset="0"/>
              <a:buChar char="–"/>
              <a:defRPr/>
            </a:lvl3pPr>
            <a:lvl4pPr marL="1600200" indent="-228600">
              <a:buFont typeface="GillSans Light" panose="020B0500000000000000" pitchFamily="34" charset="0"/>
              <a:buChar char="–"/>
              <a:defRPr/>
            </a:lvl4pPr>
            <a:lvl5pPr marL="2057400" indent="-228600">
              <a:buFont typeface="GillSans Light" panose="020B0500000000000000"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C9DCAA54-25E8-4921-AFB4-ED41954632AA}" type="slidenum">
              <a:rPr lang="en-GB" smtClean="0"/>
              <a:t>‹#›</a:t>
            </a:fld>
            <a:endParaRPr lang="en-GB"/>
          </a:p>
        </p:txBody>
      </p:sp>
    </p:spTree>
    <p:extLst>
      <p:ext uri="{BB962C8B-B14F-4D97-AF65-F5344CB8AC3E}">
        <p14:creationId xmlns:p14="http://schemas.microsoft.com/office/powerpoint/2010/main" val="11428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457200" y="1200151"/>
            <a:ext cx="4038600"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200151"/>
            <a:ext cx="4038600"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22 April 2019</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52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322708" y="1200151"/>
            <a:ext cx="2665117"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62059" y="1200151"/>
            <a:ext cx="2746648"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22 April 2019</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3" hasCustomPrompt="1"/>
          </p:nvPr>
        </p:nvSpPr>
        <p:spPr>
          <a:xfrm>
            <a:off x="3242794" y="1200151"/>
            <a:ext cx="2664296"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324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accent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1631156"/>
            <a:ext cx="4040188" cy="2963466"/>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6" y="1631156"/>
            <a:ext cx="4041775" cy="2963466"/>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noAutofit/>
          </a:bodyPr>
          <a:lstStyle/>
          <a:p>
            <a:fld id="{F619D96D-24F6-4DCF-B187-905F2CDEB22B}" type="datetime4">
              <a:rPr lang="en-GB" smtClean="0"/>
              <a:t>22 April 2019</a:t>
            </a:fld>
            <a:endParaRPr lang="en-GB"/>
          </a:p>
        </p:txBody>
      </p:sp>
      <p:sp>
        <p:nvSpPr>
          <p:cNvPr id="8" name="Footer Placeholder 7"/>
          <p:cNvSpPr>
            <a:spLocks noGrp="1"/>
          </p:cNvSpPr>
          <p:nvPr>
            <p:ph type="ftr" sz="quarter" idx="11"/>
          </p:nvPr>
        </p:nvSpPr>
        <p:spPr/>
        <p:txBody>
          <a:bodyPr>
            <a:noAutofit/>
          </a:bodyPr>
          <a:lstStyle/>
          <a:p>
            <a:r>
              <a:rPr lang="en-GB"/>
              <a:t>Company presented to</a:t>
            </a:r>
          </a:p>
        </p:txBody>
      </p:sp>
      <p:sp>
        <p:nvSpPr>
          <p:cNvPr id="9" name="Slide Number Placeholder 8"/>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10" name="Straight Connector 9"/>
          <p:cNvCxnSpPr/>
          <p:nvPr userDrawn="1"/>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9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accent1"/>
                </a:solidFill>
              </a:defRPr>
            </a:lvl1pPr>
          </a:lstStyle>
          <a:p>
            <a:r>
              <a:rPr lang="en-US" dirty="0"/>
              <a:t>Click to edit title</a:t>
            </a:r>
            <a:endParaRPr lang="en-GB" dirty="0"/>
          </a:p>
        </p:txBody>
      </p:sp>
      <p:sp>
        <p:nvSpPr>
          <p:cNvPr id="3" name="Date Placeholder 2"/>
          <p:cNvSpPr>
            <a:spLocks noGrp="1"/>
          </p:cNvSpPr>
          <p:nvPr>
            <p:ph type="dt" sz="half" idx="10"/>
          </p:nvPr>
        </p:nvSpPr>
        <p:spPr/>
        <p:txBody>
          <a:bodyPr>
            <a:noAutofit/>
          </a:bodyPr>
          <a:lstStyle/>
          <a:p>
            <a:fld id="{863CD371-9BD5-41EB-9960-E3A32BE7DEE7}" type="datetime4">
              <a:rPr lang="en-GB" smtClean="0"/>
              <a:t>22 April 2019</a:t>
            </a:fld>
            <a:endParaRPr lang="en-GB"/>
          </a:p>
        </p:txBody>
      </p:sp>
      <p:sp>
        <p:nvSpPr>
          <p:cNvPr id="4" name="Footer Placeholder 3"/>
          <p:cNvSpPr>
            <a:spLocks noGrp="1"/>
          </p:cNvSpPr>
          <p:nvPr>
            <p:ph type="ftr" sz="quarter" idx="11"/>
          </p:nvPr>
        </p:nvSpPr>
        <p:spPr/>
        <p:txBody>
          <a:bodyPr>
            <a:noAutofit/>
          </a:bodyPr>
          <a:lstStyle/>
          <a:p>
            <a:r>
              <a:rPr lang="en-GB"/>
              <a:t>Company presented to</a:t>
            </a:r>
          </a:p>
        </p:txBody>
      </p:sp>
      <p:sp>
        <p:nvSpPr>
          <p:cNvPr id="5" name="Slide Number Placeholder 4"/>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6" name="Straight Connector 5"/>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1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020" y="334872"/>
            <a:ext cx="1899707" cy="184650"/>
          </a:xfrm>
        </p:spPr>
        <p:txBody>
          <a:bodyPr>
            <a:noAutofit/>
          </a:bodyPr>
          <a:lstStyle>
            <a:lvl1pPr algn="l">
              <a:defRPr/>
            </a:lvl1pPr>
          </a:lstStyle>
          <a:p>
            <a:fld id="{885E48F2-4870-4197-B6A2-33DE3C17E724}" type="datetime4">
              <a:rPr lang="en-GB" smtClean="0"/>
              <a:pPr/>
              <a:t>22 April 2019</a:t>
            </a:fld>
            <a:endParaRPr lang="en-GB"/>
          </a:p>
        </p:txBody>
      </p:sp>
      <p:sp>
        <p:nvSpPr>
          <p:cNvPr id="3" name="Footer Placeholder 2"/>
          <p:cNvSpPr>
            <a:spLocks noGrp="1"/>
          </p:cNvSpPr>
          <p:nvPr>
            <p:ph type="ftr" sz="quarter" idx="11"/>
          </p:nvPr>
        </p:nvSpPr>
        <p:spPr>
          <a:xfrm>
            <a:off x="2123728" y="332448"/>
            <a:ext cx="6171744" cy="187074"/>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1158471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020" y="334872"/>
            <a:ext cx="1899707" cy="184650"/>
          </a:xfrm>
        </p:spPr>
        <p:txBody>
          <a:bodyPr>
            <a:noAutofit/>
          </a:bodyPr>
          <a:lstStyle>
            <a:lvl1pPr algn="l">
              <a:defRPr/>
            </a:lvl1pPr>
          </a:lstStyle>
          <a:p>
            <a:fld id="{885E48F2-4870-4197-B6A2-33DE3C17E724}" type="datetime4">
              <a:rPr lang="en-GB" smtClean="0"/>
              <a:pPr/>
              <a:t>22 April 2019</a:t>
            </a:fld>
            <a:endParaRPr lang="en-GB"/>
          </a:p>
        </p:txBody>
      </p:sp>
      <p:sp>
        <p:nvSpPr>
          <p:cNvPr id="3" name="Footer Placeholder 2"/>
          <p:cNvSpPr>
            <a:spLocks noGrp="1"/>
          </p:cNvSpPr>
          <p:nvPr>
            <p:ph type="ftr" sz="quarter" idx="11"/>
          </p:nvPr>
        </p:nvSpPr>
        <p:spPr>
          <a:xfrm>
            <a:off x="2123728" y="332448"/>
            <a:ext cx="6171744" cy="187074"/>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6" name="Title 1"/>
          <p:cNvSpPr>
            <a:spLocks noGrp="1"/>
          </p:cNvSpPr>
          <p:nvPr>
            <p:ph type="ctrTitle" hasCustomPrompt="1"/>
          </p:nvPr>
        </p:nvSpPr>
        <p:spPr>
          <a:xfrm>
            <a:off x="211060" y="1653647"/>
            <a:ext cx="6840000" cy="1620000"/>
          </a:xfrm>
        </p:spPr>
        <p:txBody>
          <a:bodyPr>
            <a:noAutofit/>
          </a:bodyPr>
          <a:lstStyle>
            <a:lvl1pPr algn="l">
              <a:defRPr sz="4400" cap="all" baseline="0">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1856264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Embosse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63" r="2863"/>
          <a:stretch/>
        </p:blipFill>
        <p:spPr bwMode="hidden">
          <a:xfrm>
            <a:off x="-1" y="0"/>
            <a:ext cx="9144001" cy="5143500"/>
          </a:xfrm>
          <a:prstGeom prst="rect">
            <a:avLst/>
          </a:prstGeom>
        </p:spPr>
      </p:pic>
      <p:sp>
        <p:nvSpPr>
          <p:cNvPr id="2" name="Date Placeholder 1"/>
          <p:cNvSpPr>
            <a:spLocks noGrp="1"/>
          </p:cNvSpPr>
          <p:nvPr>
            <p:ph type="dt" sz="half" idx="10"/>
          </p:nvPr>
        </p:nvSpPr>
        <p:spPr>
          <a:xfrm>
            <a:off x="224020" y="334872"/>
            <a:ext cx="1899707" cy="184650"/>
          </a:xfrm>
        </p:spPr>
        <p:txBody>
          <a:bodyPr>
            <a:noAutofit/>
          </a:bodyPr>
          <a:lstStyle>
            <a:lvl1pPr algn="l">
              <a:defRPr/>
            </a:lvl1pPr>
          </a:lstStyle>
          <a:p>
            <a:fld id="{885E48F2-4870-4197-B6A2-33DE3C17E724}" type="datetime4">
              <a:rPr lang="en-GB" smtClean="0"/>
              <a:pPr/>
              <a:t>22 April 2019</a:t>
            </a:fld>
            <a:endParaRPr lang="en-GB" dirty="0"/>
          </a:p>
        </p:txBody>
      </p:sp>
      <p:sp>
        <p:nvSpPr>
          <p:cNvPr id="3" name="Footer Placeholder 2"/>
          <p:cNvSpPr>
            <a:spLocks noGrp="1"/>
          </p:cNvSpPr>
          <p:nvPr>
            <p:ph type="ftr" sz="quarter" idx="11"/>
          </p:nvPr>
        </p:nvSpPr>
        <p:spPr>
          <a:xfrm>
            <a:off x="2123728" y="332448"/>
            <a:ext cx="6171744" cy="187074"/>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6" name="Title 1"/>
          <p:cNvSpPr>
            <a:spLocks noGrp="1"/>
          </p:cNvSpPr>
          <p:nvPr>
            <p:ph type="ctrTitle" hasCustomPrompt="1"/>
          </p:nvPr>
        </p:nvSpPr>
        <p:spPr>
          <a:xfrm>
            <a:off x="211060" y="1653647"/>
            <a:ext cx="6840000" cy="1620000"/>
          </a:xfrm>
        </p:spPr>
        <p:txBody>
          <a:bodyPr>
            <a:noAutofit/>
          </a:bodyPr>
          <a:lstStyle>
            <a:lvl1pPr algn="l">
              <a:defRPr sz="4400" cap="all" baseline="0">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251717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75606"/>
            <a:ext cx="5111750" cy="3319016"/>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224952" y="1736769"/>
            <a:ext cx="3008313" cy="2022872"/>
          </a:xfrm>
        </p:spPr>
        <p:txBody>
          <a:bodyPr>
            <a:no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a:t>
            </a:r>
          </a:p>
        </p:txBody>
      </p:sp>
      <p:sp>
        <p:nvSpPr>
          <p:cNvPr id="5" name="Date Placeholder 4"/>
          <p:cNvSpPr>
            <a:spLocks noGrp="1"/>
          </p:cNvSpPr>
          <p:nvPr>
            <p:ph type="dt" sz="half" idx="10"/>
          </p:nvPr>
        </p:nvSpPr>
        <p:spPr/>
        <p:txBody>
          <a:bodyPr>
            <a:noAutofit/>
          </a:bodyPr>
          <a:lstStyle/>
          <a:p>
            <a:fld id="{F91356A5-6962-4648-B367-0A615C07BE50}" type="datetime4">
              <a:rPr lang="en-GB" smtClean="0"/>
              <a:t>22 April 2019</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35336" y="1282290"/>
            <a:ext cx="3008313" cy="444186"/>
          </a:xfrm>
        </p:spPr>
        <p:txBody>
          <a:bodyPr anchor="t">
            <a:noAutofit/>
          </a:bodyPr>
          <a:lstStyle>
            <a:lvl1pPr algn="l">
              <a:defRPr sz="2000" b="0" cap="all" baseline="0">
                <a:solidFill>
                  <a:schemeClr val="accent1"/>
                </a:solidFill>
                <a:latin typeface="+mj-lt"/>
              </a:defRPr>
            </a:lvl1pPr>
          </a:lstStyle>
          <a:p>
            <a:r>
              <a:rPr lang="en-US" dirty="0"/>
              <a:t>Click to edit title</a:t>
            </a:r>
            <a:endParaRPr lang="en-GB" dirty="0"/>
          </a:p>
        </p:txBody>
      </p:sp>
    </p:spTree>
    <p:extLst>
      <p:ext uri="{BB962C8B-B14F-4D97-AF65-F5344CB8AC3E}">
        <p14:creationId xmlns:p14="http://schemas.microsoft.com/office/powerpoint/2010/main" val="1346553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550" cy="432000"/>
          </a:xfrm>
        </p:spPr>
        <p:txBody>
          <a:bodyPr anchor="t">
            <a:noAutofit/>
          </a:bodyPr>
          <a:lstStyle>
            <a:lvl1pPr algn="l">
              <a:defRPr sz="2800" b="0">
                <a:solidFill>
                  <a:schemeClr val="accent1"/>
                </a:solidFill>
              </a:defRPr>
            </a:lvl1pPr>
          </a:lstStyle>
          <a:p>
            <a:r>
              <a:rPr lang="en-US" dirty="0"/>
              <a:t>Click to edit title</a:t>
            </a:r>
            <a:endParaRPr lang="en-GB" dirty="0"/>
          </a:p>
        </p:txBody>
      </p:sp>
      <p:sp>
        <p:nvSpPr>
          <p:cNvPr id="3" name="Picture Placeholder 2"/>
          <p:cNvSpPr>
            <a:spLocks noGrp="1"/>
          </p:cNvSpPr>
          <p:nvPr>
            <p:ph type="pic" idx="1"/>
          </p:nvPr>
        </p:nvSpPr>
        <p:spPr>
          <a:xfrm>
            <a:off x="1792288" y="1275606"/>
            <a:ext cx="5486400" cy="22700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5" name="Date Placeholder 4"/>
          <p:cNvSpPr>
            <a:spLocks noGrp="1"/>
          </p:cNvSpPr>
          <p:nvPr>
            <p:ph type="dt" sz="half" idx="10"/>
          </p:nvPr>
        </p:nvSpPr>
        <p:spPr/>
        <p:txBody>
          <a:bodyPr>
            <a:noAutofit/>
          </a:bodyPr>
          <a:lstStyle/>
          <a:p>
            <a:fld id="{88EF30AD-C77E-4C6A-944D-BBA77E1AB443}" type="datetime4">
              <a:rPr lang="en-GB" smtClean="0"/>
              <a:t>22 April 2019</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L2"/>
          <p:cNvSpPr>
            <a:spLocks noGrp="1"/>
          </p:cNvSpPr>
          <p:nvPr>
            <p:ph type="body" idx="13" hasCustomPrompt="1"/>
          </p:nvPr>
        </p:nvSpPr>
        <p:spPr>
          <a:xfrm>
            <a:off x="232488" y="699591"/>
            <a:ext cx="8732000" cy="432000"/>
          </a:xfrm>
        </p:spPr>
        <p:txBody>
          <a:bodyPr anchor="b">
            <a:noAutofit/>
          </a:bodyPr>
          <a:lstStyle>
            <a:lvl1pPr marL="0" indent="0">
              <a:buNone/>
              <a:defRPr sz="2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212851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7412" cy="432000"/>
          </a:xfrm>
        </p:spPr>
        <p:txBody>
          <a:bodyPr anchor="t">
            <a:noAutofit/>
          </a:bodyPr>
          <a:lstStyle>
            <a:lvl1pPr algn="l">
              <a:defRPr sz="2800" b="0" cap="all" baseline="0">
                <a:solidFill>
                  <a:schemeClr val="accent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232488" y="699591"/>
            <a:ext cx="8732000" cy="431999"/>
          </a:xfrm>
        </p:spPr>
        <p:txBody>
          <a:bodyPr anchor="b">
            <a:noAutofit/>
          </a:bodyPr>
          <a:lstStyle>
            <a:lvl1pPr marL="0" indent="0">
              <a:buNone/>
              <a:defRPr sz="2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4772B3EB-2B41-4F53-A477-ED27F3A2A708}"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7" name="Straight Connector 6"/>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Picture Placeholder 27">
            <a:extLst>
              <a:ext uri="{FF2B5EF4-FFF2-40B4-BE49-F238E27FC236}">
                <a16:creationId xmlns="" xmlns:a16="http://schemas.microsoft.com/office/drawing/2014/main" id="{C243256C-280C-49E9-803F-66F6E8AE579A}"/>
              </a:ext>
            </a:extLst>
          </p:cNvPr>
          <p:cNvSpPr>
            <a:spLocks noGrp="1"/>
          </p:cNvSpPr>
          <p:nvPr>
            <p:ph type="pic" sz="quarter" idx="13" hasCustomPrompt="1"/>
          </p:nvPr>
        </p:nvSpPr>
        <p:spPr>
          <a:xfrm>
            <a:off x="323528" y="2124000"/>
            <a:ext cx="1476000" cy="792000"/>
          </a:xfrm>
        </p:spPr>
        <p:txBody>
          <a:bodyPr>
            <a:normAutofit/>
          </a:bodyPr>
          <a:lstStyle>
            <a:lvl1pPr marL="0" indent="0">
              <a:buNone/>
              <a:defRPr sz="1350"/>
            </a:lvl1pPr>
          </a:lstStyle>
          <a:p>
            <a:r>
              <a:rPr lang="en-GB" sz="1400" dirty="0"/>
              <a:t>Click to add photo</a:t>
            </a:r>
            <a:endParaRPr lang="en-GB" dirty="0"/>
          </a:p>
        </p:txBody>
      </p:sp>
      <p:sp>
        <p:nvSpPr>
          <p:cNvPr id="9" name="Picture Placeholder 27">
            <a:extLst>
              <a:ext uri="{FF2B5EF4-FFF2-40B4-BE49-F238E27FC236}">
                <a16:creationId xmlns="" xmlns:a16="http://schemas.microsoft.com/office/drawing/2014/main" id="{D60E4B58-F09A-4D56-B71F-D0A5BCA26264}"/>
              </a:ext>
            </a:extLst>
          </p:cNvPr>
          <p:cNvSpPr>
            <a:spLocks noGrp="1"/>
          </p:cNvSpPr>
          <p:nvPr>
            <p:ph type="pic" sz="quarter" idx="14" hasCustomPrompt="1"/>
          </p:nvPr>
        </p:nvSpPr>
        <p:spPr>
          <a:xfrm>
            <a:off x="323528" y="1224000"/>
            <a:ext cx="1476000" cy="792000"/>
          </a:xfrm>
        </p:spPr>
        <p:txBody>
          <a:bodyPr>
            <a:normAutofit/>
          </a:bodyPr>
          <a:lstStyle>
            <a:lvl1pPr marL="0" indent="0">
              <a:buNone/>
              <a:defRPr sz="1350"/>
            </a:lvl1pPr>
          </a:lstStyle>
          <a:p>
            <a:r>
              <a:rPr lang="en-GB" sz="1400" dirty="0"/>
              <a:t>Click to add photo</a:t>
            </a:r>
            <a:endParaRPr lang="en-GB" dirty="0"/>
          </a:p>
        </p:txBody>
      </p:sp>
      <p:sp>
        <p:nvSpPr>
          <p:cNvPr id="10" name="Picture Placeholder 27">
            <a:extLst>
              <a:ext uri="{FF2B5EF4-FFF2-40B4-BE49-F238E27FC236}">
                <a16:creationId xmlns="" xmlns:a16="http://schemas.microsoft.com/office/drawing/2014/main" id="{FB7EC50F-2A69-4E8F-9AAC-CF691E2F2D86}"/>
              </a:ext>
            </a:extLst>
          </p:cNvPr>
          <p:cNvSpPr>
            <a:spLocks noGrp="1"/>
          </p:cNvSpPr>
          <p:nvPr>
            <p:ph type="pic" sz="quarter" idx="15" hasCustomPrompt="1"/>
          </p:nvPr>
        </p:nvSpPr>
        <p:spPr>
          <a:xfrm>
            <a:off x="323528" y="3024000"/>
            <a:ext cx="1476000" cy="792000"/>
          </a:xfrm>
        </p:spPr>
        <p:txBody>
          <a:bodyPr>
            <a:normAutofit/>
          </a:bodyPr>
          <a:lstStyle>
            <a:lvl1pPr marL="0" indent="0">
              <a:buNone/>
              <a:defRPr sz="1350"/>
            </a:lvl1pPr>
          </a:lstStyle>
          <a:p>
            <a:r>
              <a:rPr lang="en-GB" sz="1400" dirty="0"/>
              <a:t>Click to add photo</a:t>
            </a:r>
            <a:endParaRPr lang="en-GB" dirty="0"/>
          </a:p>
        </p:txBody>
      </p:sp>
      <p:sp>
        <p:nvSpPr>
          <p:cNvPr id="11" name="Picture Placeholder 27">
            <a:extLst>
              <a:ext uri="{FF2B5EF4-FFF2-40B4-BE49-F238E27FC236}">
                <a16:creationId xmlns="" xmlns:a16="http://schemas.microsoft.com/office/drawing/2014/main" id="{AA4110C6-AD9D-4C90-B614-377EAE99A8B2}"/>
              </a:ext>
            </a:extLst>
          </p:cNvPr>
          <p:cNvSpPr>
            <a:spLocks noGrp="1"/>
          </p:cNvSpPr>
          <p:nvPr>
            <p:ph type="pic" sz="quarter" idx="16" hasCustomPrompt="1"/>
          </p:nvPr>
        </p:nvSpPr>
        <p:spPr>
          <a:xfrm>
            <a:off x="324000" y="3924000"/>
            <a:ext cx="1476000" cy="792000"/>
          </a:xfrm>
        </p:spPr>
        <p:txBody>
          <a:bodyPr>
            <a:normAutofit/>
          </a:bodyPr>
          <a:lstStyle>
            <a:lvl1pPr marL="0" indent="0">
              <a:buNone/>
              <a:defRPr sz="1350"/>
            </a:lvl1pPr>
          </a:lstStyle>
          <a:p>
            <a:r>
              <a:rPr lang="en-GB" sz="1400" dirty="0"/>
              <a:t>Click to add photo</a:t>
            </a:r>
            <a:endParaRPr lang="en-GB" dirty="0"/>
          </a:p>
        </p:txBody>
      </p:sp>
      <p:sp>
        <p:nvSpPr>
          <p:cNvPr id="12" name="Text Placeholder 34">
            <a:extLst>
              <a:ext uri="{FF2B5EF4-FFF2-40B4-BE49-F238E27FC236}">
                <a16:creationId xmlns="" xmlns:a16="http://schemas.microsoft.com/office/drawing/2014/main" id="{B5D72170-84EF-4691-BEEE-94FE1996747F}"/>
              </a:ext>
            </a:extLst>
          </p:cNvPr>
          <p:cNvSpPr>
            <a:spLocks noGrp="1"/>
          </p:cNvSpPr>
          <p:nvPr>
            <p:ph type="body" sz="quarter" idx="17" hasCustomPrompt="1"/>
          </p:nvPr>
        </p:nvSpPr>
        <p:spPr>
          <a:xfrm>
            <a:off x="2160000" y="12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13" name="Text Placeholder 34">
            <a:extLst>
              <a:ext uri="{FF2B5EF4-FFF2-40B4-BE49-F238E27FC236}">
                <a16:creationId xmlns="" xmlns:a16="http://schemas.microsoft.com/office/drawing/2014/main" id="{F58048D0-5C05-4BAB-9712-234817BE4FE6}"/>
              </a:ext>
            </a:extLst>
          </p:cNvPr>
          <p:cNvSpPr>
            <a:spLocks noGrp="1"/>
          </p:cNvSpPr>
          <p:nvPr>
            <p:ph type="body" sz="quarter" idx="18" hasCustomPrompt="1"/>
          </p:nvPr>
        </p:nvSpPr>
        <p:spPr>
          <a:xfrm>
            <a:off x="2160000" y="14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14" name="Text Placeholder 34">
            <a:extLst>
              <a:ext uri="{FF2B5EF4-FFF2-40B4-BE49-F238E27FC236}">
                <a16:creationId xmlns="" xmlns:a16="http://schemas.microsoft.com/office/drawing/2014/main" id="{0B6E01B3-EC08-45D3-9D05-B3C0F3D1C351}"/>
              </a:ext>
            </a:extLst>
          </p:cNvPr>
          <p:cNvSpPr>
            <a:spLocks noGrp="1"/>
          </p:cNvSpPr>
          <p:nvPr>
            <p:ph type="body" sz="quarter" idx="19" hasCustomPrompt="1"/>
          </p:nvPr>
        </p:nvSpPr>
        <p:spPr>
          <a:xfrm>
            <a:off x="2160000" y="1656000"/>
            <a:ext cx="5760000" cy="180000"/>
          </a:xfrm>
        </p:spPr>
        <p:txBody>
          <a:bodyPr lIns="0" tIns="0" rIns="0" bIns="0">
            <a:noAutofit/>
          </a:bodyPr>
          <a:lstStyle>
            <a:lvl1pPr marL="0" indent="0">
              <a:buNone/>
              <a:defRPr sz="1350"/>
            </a:lvl1pPr>
          </a:lstStyle>
          <a:p>
            <a:pPr lvl="0"/>
            <a:r>
              <a:rPr lang="en-GB" dirty="0"/>
              <a:t>name.surname@mishcon.com</a:t>
            </a:r>
          </a:p>
        </p:txBody>
      </p:sp>
      <p:sp>
        <p:nvSpPr>
          <p:cNvPr id="15" name="Text Placeholder 34">
            <a:extLst>
              <a:ext uri="{FF2B5EF4-FFF2-40B4-BE49-F238E27FC236}">
                <a16:creationId xmlns="" xmlns:a16="http://schemas.microsoft.com/office/drawing/2014/main" id="{F5F08AAF-8EFA-4AFD-9722-7DE561BBB7B1}"/>
              </a:ext>
            </a:extLst>
          </p:cNvPr>
          <p:cNvSpPr>
            <a:spLocks noGrp="1"/>
          </p:cNvSpPr>
          <p:nvPr>
            <p:ph type="body" sz="quarter" idx="21" hasCustomPrompt="1"/>
          </p:nvPr>
        </p:nvSpPr>
        <p:spPr>
          <a:xfrm>
            <a:off x="2160000" y="21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16" name="Text Placeholder 34">
            <a:extLst>
              <a:ext uri="{FF2B5EF4-FFF2-40B4-BE49-F238E27FC236}">
                <a16:creationId xmlns="" xmlns:a16="http://schemas.microsoft.com/office/drawing/2014/main" id="{2D81F961-CEB8-431D-A2D9-102C912D745B}"/>
              </a:ext>
            </a:extLst>
          </p:cNvPr>
          <p:cNvSpPr>
            <a:spLocks noGrp="1"/>
          </p:cNvSpPr>
          <p:nvPr>
            <p:ph type="body" sz="quarter" idx="22" hasCustomPrompt="1"/>
          </p:nvPr>
        </p:nvSpPr>
        <p:spPr>
          <a:xfrm>
            <a:off x="2160000" y="23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17" name="Text Placeholder 34">
            <a:extLst>
              <a:ext uri="{FF2B5EF4-FFF2-40B4-BE49-F238E27FC236}">
                <a16:creationId xmlns="" xmlns:a16="http://schemas.microsoft.com/office/drawing/2014/main" id="{1DC634F9-0AFD-499F-99A1-128A4139A12C}"/>
              </a:ext>
            </a:extLst>
          </p:cNvPr>
          <p:cNvSpPr>
            <a:spLocks noGrp="1"/>
          </p:cNvSpPr>
          <p:nvPr>
            <p:ph type="body" sz="quarter" idx="23" hasCustomPrompt="1"/>
          </p:nvPr>
        </p:nvSpPr>
        <p:spPr>
          <a:xfrm>
            <a:off x="2160000" y="2556000"/>
            <a:ext cx="5760000" cy="180000"/>
          </a:xfrm>
        </p:spPr>
        <p:txBody>
          <a:bodyPr lIns="0" tIns="0" rIns="0" bIns="0">
            <a:noAutofit/>
          </a:bodyPr>
          <a:lstStyle>
            <a:lvl1pPr marL="0" indent="0">
              <a:buNone/>
              <a:defRPr sz="1350"/>
            </a:lvl1pPr>
          </a:lstStyle>
          <a:p>
            <a:pPr lvl="0"/>
            <a:r>
              <a:rPr lang="en-GB" dirty="0"/>
              <a:t>name.surname@mishcon.com</a:t>
            </a:r>
          </a:p>
        </p:txBody>
      </p:sp>
      <p:sp>
        <p:nvSpPr>
          <p:cNvPr id="18" name="Text Placeholder 34">
            <a:extLst>
              <a:ext uri="{FF2B5EF4-FFF2-40B4-BE49-F238E27FC236}">
                <a16:creationId xmlns="" xmlns:a16="http://schemas.microsoft.com/office/drawing/2014/main" id="{D83418F5-D6B2-4B25-972A-6EC27F430502}"/>
              </a:ext>
            </a:extLst>
          </p:cNvPr>
          <p:cNvSpPr>
            <a:spLocks noGrp="1"/>
          </p:cNvSpPr>
          <p:nvPr>
            <p:ph type="body" sz="quarter" idx="25" hasCustomPrompt="1"/>
          </p:nvPr>
        </p:nvSpPr>
        <p:spPr>
          <a:xfrm>
            <a:off x="2160000" y="30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19" name="Text Placeholder 34">
            <a:extLst>
              <a:ext uri="{FF2B5EF4-FFF2-40B4-BE49-F238E27FC236}">
                <a16:creationId xmlns="" xmlns:a16="http://schemas.microsoft.com/office/drawing/2014/main" id="{ADF917A9-7092-4416-99FA-7D3CC7CACEEA}"/>
              </a:ext>
            </a:extLst>
          </p:cNvPr>
          <p:cNvSpPr>
            <a:spLocks noGrp="1"/>
          </p:cNvSpPr>
          <p:nvPr>
            <p:ph type="body" sz="quarter" idx="26" hasCustomPrompt="1"/>
          </p:nvPr>
        </p:nvSpPr>
        <p:spPr>
          <a:xfrm>
            <a:off x="2160000" y="32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20" name="Text Placeholder 34">
            <a:extLst>
              <a:ext uri="{FF2B5EF4-FFF2-40B4-BE49-F238E27FC236}">
                <a16:creationId xmlns="" xmlns:a16="http://schemas.microsoft.com/office/drawing/2014/main" id="{BCD8CF2B-78F7-4BC8-823B-A5DDB6AF80DE}"/>
              </a:ext>
            </a:extLst>
          </p:cNvPr>
          <p:cNvSpPr>
            <a:spLocks noGrp="1"/>
          </p:cNvSpPr>
          <p:nvPr>
            <p:ph type="body" sz="quarter" idx="27" hasCustomPrompt="1"/>
          </p:nvPr>
        </p:nvSpPr>
        <p:spPr>
          <a:xfrm>
            <a:off x="2160000" y="3456000"/>
            <a:ext cx="5760000" cy="180000"/>
          </a:xfrm>
        </p:spPr>
        <p:txBody>
          <a:bodyPr lIns="0" tIns="0" rIns="0" bIns="0">
            <a:noAutofit/>
          </a:bodyPr>
          <a:lstStyle>
            <a:lvl1pPr marL="0" indent="0">
              <a:buNone/>
              <a:defRPr sz="1350"/>
            </a:lvl1pPr>
          </a:lstStyle>
          <a:p>
            <a:pPr lvl="0"/>
            <a:r>
              <a:rPr lang="en-GB" dirty="0"/>
              <a:t>name.surname@mishcon.com</a:t>
            </a:r>
          </a:p>
        </p:txBody>
      </p:sp>
      <p:sp>
        <p:nvSpPr>
          <p:cNvPr id="21" name="Text Placeholder 34">
            <a:extLst>
              <a:ext uri="{FF2B5EF4-FFF2-40B4-BE49-F238E27FC236}">
                <a16:creationId xmlns="" xmlns:a16="http://schemas.microsoft.com/office/drawing/2014/main" id="{D7E8742B-E376-4256-A120-6EFCC302C7E7}"/>
              </a:ext>
            </a:extLst>
          </p:cNvPr>
          <p:cNvSpPr>
            <a:spLocks noGrp="1"/>
          </p:cNvSpPr>
          <p:nvPr>
            <p:ph type="body" sz="quarter" idx="29" hasCustomPrompt="1"/>
          </p:nvPr>
        </p:nvSpPr>
        <p:spPr>
          <a:xfrm>
            <a:off x="2159157" y="39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22" name="Text Placeholder 34">
            <a:extLst>
              <a:ext uri="{FF2B5EF4-FFF2-40B4-BE49-F238E27FC236}">
                <a16:creationId xmlns="" xmlns:a16="http://schemas.microsoft.com/office/drawing/2014/main" id="{24205889-3FEB-41D0-9DAD-2A7760352CC0}"/>
              </a:ext>
            </a:extLst>
          </p:cNvPr>
          <p:cNvSpPr>
            <a:spLocks noGrp="1"/>
          </p:cNvSpPr>
          <p:nvPr>
            <p:ph type="body" sz="quarter" idx="30" hasCustomPrompt="1"/>
          </p:nvPr>
        </p:nvSpPr>
        <p:spPr>
          <a:xfrm>
            <a:off x="2159157" y="41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23" name="Text Placeholder 34">
            <a:extLst>
              <a:ext uri="{FF2B5EF4-FFF2-40B4-BE49-F238E27FC236}">
                <a16:creationId xmlns="" xmlns:a16="http://schemas.microsoft.com/office/drawing/2014/main" id="{D42D48DB-5DAF-4418-AEE8-8A7A418705B4}"/>
              </a:ext>
            </a:extLst>
          </p:cNvPr>
          <p:cNvSpPr>
            <a:spLocks noGrp="1"/>
          </p:cNvSpPr>
          <p:nvPr>
            <p:ph type="body" sz="quarter" idx="31" hasCustomPrompt="1"/>
          </p:nvPr>
        </p:nvSpPr>
        <p:spPr>
          <a:xfrm>
            <a:off x="2159157" y="4356000"/>
            <a:ext cx="5760000" cy="180000"/>
          </a:xfrm>
        </p:spPr>
        <p:txBody>
          <a:bodyPr lIns="0" tIns="0" rIns="0" bIns="0">
            <a:noAutofit/>
          </a:bodyPr>
          <a:lstStyle>
            <a:lvl1pPr marL="0" indent="0">
              <a:buNone/>
              <a:defRPr sz="1350"/>
            </a:lvl1pPr>
          </a:lstStyle>
          <a:p>
            <a:pPr lvl="0"/>
            <a:r>
              <a:rPr lang="en-GB" dirty="0"/>
              <a:t>name.surname@mishcon.com</a:t>
            </a:r>
          </a:p>
        </p:txBody>
      </p:sp>
      <p:sp>
        <p:nvSpPr>
          <p:cNvPr id="24" name="Text Placeholder 34">
            <a:extLst>
              <a:ext uri="{FF2B5EF4-FFF2-40B4-BE49-F238E27FC236}">
                <a16:creationId xmlns="" xmlns:a16="http://schemas.microsoft.com/office/drawing/2014/main" id="{EB3322EF-9096-4EC0-ABC2-70BF12F3CADE}"/>
              </a:ext>
            </a:extLst>
          </p:cNvPr>
          <p:cNvSpPr>
            <a:spLocks noGrp="1"/>
          </p:cNvSpPr>
          <p:nvPr>
            <p:ph type="body" sz="quarter" idx="33" hasCustomPrompt="1"/>
          </p:nvPr>
        </p:nvSpPr>
        <p:spPr>
          <a:xfrm>
            <a:off x="2159157" y="18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25" name="Text Placeholder 34">
            <a:extLst>
              <a:ext uri="{FF2B5EF4-FFF2-40B4-BE49-F238E27FC236}">
                <a16:creationId xmlns="" xmlns:a16="http://schemas.microsoft.com/office/drawing/2014/main" id="{2D6DDF20-D4A2-47D9-8296-36257E45B80E}"/>
              </a:ext>
            </a:extLst>
          </p:cNvPr>
          <p:cNvSpPr>
            <a:spLocks noGrp="1"/>
          </p:cNvSpPr>
          <p:nvPr>
            <p:ph type="body" sz="quarter" idx="34" hasCustomPrompt="1"/>
          </p:nvPr>
        </p:nvSpPr>
        <p:spPr>
          <a:xfrm>
            <a:off x="2159157" y="27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26" name="Text Placeholder 34">
            <a:extLst>
              <a:ext uri="{FF2B5EF4-FFF2-40B4-BE49-F238E27FC236}">
                <a16:creationId xmlns="" xmlns:a16="http://schemas.microsoft.com/office/drawing/2014/main" id="{90B8E851-5E92-4740-98C3-19F891D02635}"/>
              </a:ext>
            </a:extLst>
          </p:cNvPr>
          <p:cNvSpPr>
            <a:spLocks noGrp="1"/>
          </p:cNvSpPr>
          <p:nvPr>
            <p:ph type="body" sz="quarter" idx="35" hasCustomPrompt="1"/>
          </p:nvPr>
        </p:nvSpPr>
        <p:spPr>
          <a:xfrm>
            <a:off x="2159157" y="36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27" name="Text Placeholder 34">
            <a:extLst>
              <a:ext uri="{FF2B5EF4-FFF2-40B4-BE49-F238E27FC236}">
                <a16:creationId xmlns="" xmlns:a16="http://schemas.microsoft.com/office/drawing/2014/main" id="{E088F02D-C9CF-4550-AF1A-5A66FBF97526}"/>
              </a:ext>
            </a:extLst>
          </p:cNvPr>
          <p:cNvSpPr>
            <a:spLocks noGrp="1"/>
          </p:cNvSpPr>
          <p:nvPr>
            <p:ph type="body" sz="quarter" idx="36" hasCustomPrompt="1"/>
          </p:nvPr>
        </p:nvSpPr>
        <p:spPr>
          <a:xfrm>
            <a:off x="2160000" y="45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Tree>
    <p:extLst>
      <p:ext uri="{BB962C8B-B14F-4D97-AF65-F5344CB8AC3E}">
        <p14:creationId xmlns:p14="http://schemas.microsoft.com/office/powerpoint/2010/main" val="107990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5404" cy="432000"/>
          </a:xfrm>
        </p:spPr>
        <p:txBody>
          <a:bodyPr anchor="t">
            <a:noAutofit/>
          </a:bodyPr>
          <a:lstStyle>
            <a:lvl1pPr algn="l">
              <a:defRPr sz="2800" b="0" cap="all" baseline="0">
                <a:solidFill>
                  <a:schemeClr val="accent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232488" y="699591"/>
            <a:ext cx="8732000" cy="431999"/>
          </a:xfrm>
        </p:spPr>
        <p:txBody>
          <a:bodyPr anchor="b">
            <a:noAutofit/>
          </a:bodyPr>
          <a:lstStyle>
            <a:lvl1pPr marL="0" indent="0">
              <a:buNone/>
              <a:defRPr sz="2800" cap="all"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C9DCAA54-25E8-4921-AFB4-ED41954632AA}" type="slidenum">
              <a:rPr lang="en-GB" smtClean="0"/>
              <a:t>‹#›</a:t>
            </a:fld>
            <a:endParaRPr lang="en-GB"/>
          </a:p>
        </p:txBody>
      </p:sp>
    </p:spTree>
    <p:extLst>
      <p:ext uri="{BB962C8B-B14F-4D97-AF65-F5344CB8AC3E}">
        <p14:creationId xmlns:p14="http://schemas.microsoft.com/office/powerpoint/2010/main" val="2262160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0"/>
            <a:ext cx="7009052" cy="432000"/>
          </a:xfrm>
        </p:spPr>
        <p:txBody>
          <a:bodyPr>
            <a:noAutofit/>
          </a:bodyPr>
          <a:lstStyle>
            <a:lvl1pPr>
              <a:defRPr>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7" name="Text Placeholder 7"/>
          <p:cNvSpPr>
            <a:spLocks noGrp="1"/>
          </p:cNvSpPr>
          <p:nvPr>
            <p:ph type="body" sz="quarter" idx="18" hasCustomPrompt="1"/>
          </p:nvPr>
        </p:nvSpPr>
        <p:spPr>
          <a:xfrm>
            <a:off x="216749" y="1185186"/>
            <a:ext cx="8676426" cy="702079"/>
          </a:xfrm>
        </p:spPr>
        <p:txBody>
          <a:bodyPr>
            <a:noAutofit/>
          </a:bodyPr>
          <a:lstStyle>
            <a:lvl1pPr marL="0" indent="0">
              <a:buNone/>
              <a:defRPr sz="1400" cap="all" baseline="0">
                <a:latin typeface="+mn-lt"/>
              </a:defRPr>
            </a:lvl1pPr>
          </a:lstStyle>
          <a:p>
            <a:pPr lvl="0"/>
            <a:r>
              <a:rPr lang="en-US" dirty="0"/>
              <a:t>Click to edit text</a:t>
            </a:r>
          </a:p>
        </p:txBody>
      </p:sp>
      <p:cxnSp>
        <p:nvCxnSpPr>
          <p:cNvPr id="18" name="Straight Connector 17"/>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L2"/>
          <p:cNvSpPr>
            <a:spLocks noGrp="1"/>
          </p:cNvSpPr>
          <p:nvPr>
            <p:ph type="body" idx="1" hasCustomPrompt="1"/>
          </p:nvPr>
        </p:nvSpPr>
        <p:spPr>
          <a:xfrm>
            <a:off x="232488" y="699590"/>
            <a:ext cx="8732000" cy="432000"/>
          </a:xfrm>
        </p:spPr>
        <p:txBody>
          <a:bodyPr anchor="b">
            <a:noAutofit/>
          </a:bodyPr>
          <a:lstStyle>
            <a:lvl1pPr marL="0" indent="0">
              <a:buNone/>
              <a:defRPr sz="2800" cap="all" baseline="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20" name="Oval 19">
            <a:extLst>
              <a:ext uri="{FF2B5EF4-FFF2-40B4-BE49-F238E27FC236}">
                <a16:creationId xmlns="" xmlns:a16="http://schemas.microsoft.com/office/drawing/2014/main" id="{C8C9F5AF-2293-484C-94BD-C6D3079A9D25}"/>
              </a:ext>
            </a:extLst>
          </p:cNvPr>
          <p:cNvSpPr/>
          <p:nvPr userDrawn="1"/>
        </p:nvSpPr>
        <p:spPr>
          <a:xfrm>
            <a:off x="539552" y="3535127"/>
            <a:ext cx="1126800" cy="1124855"/>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1" name="Oval 20">
            <a:extLst>
              <a:ext uri="{FF2B5EF4-FFF2-40B4-BE49-F238E27FC236}">
                <a16:creationId xmlns="" xmlns:a16="http://schemas.microsoft.com/office/drawing/2014/main" id="{6F163FAC-C918-4D6B-96F1-87E16AEB60EC}"/>
              </a:ext>
            </a:extLst>
          </p:cNvPr>
          <p:cNvSpPr/>
          <p:nvPr userDrawn="1"/>
        </p:nvSpPr>
        <p:spPr>
          <a:xfrm>
            <a:off x="2869136" y="3535127"/>
            <a:ext cx="1126800" cy="112485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2" name="Oval 21">
            <a:extLst>
              <a:ext uri="{FF2B5EF4-FFF2-40B4-BE49-F238E27FC236}">
                <a16:creationId xmlns="" xmlns:a16="http://schemas.microsoft.com/office/drawing/2014/main" id="{A8F273F1-FDED-4321-9FA0-9B38208D08A3}"/>
              </a:ext>
            </a:extLst>
          </p:cNvPr>
          <p:cNvSpPr/>
          <p:nvPr userDrawn="1"/>
        </p:nvSpPr>
        <p:spPr>
          <a:xfrm>
            <a:off x="5245400" y="3535127"/>
            <a:ext cx="1126800" cy="112485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3" name="Oval 22">
            <a:extLst>
              <a:ext uri="{FF2B5EF4-FFF2-40B4-BE49-F238E27FC236}">
                <a16:creationId xmlns="" xmlns:a16="http://schemas.microsoft.com/office/drawing/2014/main" id="{9CDC8076-F367-4A7C-94E9-506E3E5ED8F2}"/>
              </a:ext>
            </a:extLst>
          </p:cNvPr>
          <p:cNvSpPr/>
          <p:nvPr userDrawn="1"/>
        </p:nvSpPr>
        <p:spPr>
          <a:xfrm>
            <a:off x="7596336" y="3535127"/>
            <a:ext cx="1126800" cy="11248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4" name="Text Placeholder 7">
            <a:extLst>
              <a:ext uri="{FF2B5EF4-FFF2-40B4-BE49-F238E27FC236}">
                <a16:creationId xmlns="" xmlns:a16="http://schemas.microsoft.com/office/drawing/2014/main" id="{B87EE2C0-26FB-41CA-A5A3-7F08D867EA65}"/>
              </a:ext>
            </a:extLst>
          </p:cNvPr>
          <p:cNvSpPr>
            <a:spLocks noGrp="1"/>
          </p:cNvSpPr>
          <p:nvPr>
            <p:ph type="body" sz="quarter" idx="14" hasCustomPrompt="1"/>
          </p:nvPr>
        </p:nvSpPr>
        <p:spPr>
          <a:xfrm>
            <a:off x="323528"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
        <p:nvSpPr>
          <p:cNvPr id="25" name="Text Placeholder 7">
            <a:extLst>
              <a:ext uri="{FF2B5EF4-FFF2-40B4-BE49-F238E27FC236}">
                <a16:creationId xmlns="" xmlns:a16="http://schemas.microsoft.com/office/drawing/2014/main" id="{7F280C21-801B-4CB7-921F-3DB0678ECE46}"/>
              </a:ext>
            </a:extLst>
          </p:cNvPr>
          <p:cNvSpPr>
            <a:spLocks noGrp="1"/>
          </p:cNvSpPr>
          <p:nvPr>
            <p:ph type="body" sz="quarter" idx="15" hasCustomPrompt="1"/>
          </p:nvPr>
        </p:nvSpPr>
        <p:spPr>
          <a:xfrm>
            <a:off x="2674802"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
        <p:nvSpPr>
          <p:cNvPr id="26" name="Text Placeholder 7">
            <a:extLst>
              <a:ext uri="{FF2B5EF4-FFF2-40B4-BE49-F238E27FC236}">
                <a16:creationId xmlns="" xmlns:a16="http://schemas.microsoft.com/office/drawing/2014/main" id="{42C34E01-C3C6-4D0C-9A76-1B6C5EE6F361}"/>
              </a:ext>
            </a:extLst>
          </p:cNvPr>
          <p:cNvSpPr>
            <a:spLocks noGrp="1"/>
          </p:cNvSpPr>
          <p:nvPr>
            <p:ph type="body" sz="quarter" idx="16" hasCustomPrompt="1"/>
          </p:nvPr>
        </p:nvSpPr>
        <p:spPr>
          <a:xfrm>
            <a:off x="5026076" y="1937874"/>
            <a:ext cx="1512168" cy="1494000"/>
          </a:xfrm>
        </p:spPr>
        <p:txBody>
          <a:bodyPr>
            <a:noAutofit/>
          </a:bodyPr>
          <a:lstStyle>
            <a:lvl1pPr marL="0" indent="0">
              <a:buNone/>
              <a:defRPr sz="1400" cap="all" baseline="0">
                <a:latin typeface="+mn-lt"/>
              </a:defRPr>
            </a:lvl1pPr>
          </a:lstStyle>
          <a:p>
            <a:pPr lvl="0"/>
            <a:r>
              <a:rPr lang="en-US" dirty="0"/>
              <a:t>Click to edit text</a:t>
            </a:r>
          </a:p>
        </p:txBody>
      </p:sp>
      <p:sp>
        <p:nvSpPr>
          <p:cNvPr id="27" name="Text Placeholder 7">
            <a:extLst>
              <a:ext uri="{FF2B5EF4-FFF2-40B4-BE49-F238E27FC236}">
                <a16:creationId xmlns="" xmlns:a16="http://schemas.microsoft.com/office/drawing/2014/main" id="{8DA166DA-9DB5-46C7-9215-1F7111572C87}"/>
              </a:ext>
            </a:extLst>
          </p:cNvPr>
          <p:cNvSpPr>
            <a:spLocks noGrp="1"/>
          </p:cNvSpPr>
          <p:nvPr>
            <p:ph type="body" sz="quarter" idx="17" hasCustomPrompt="1"/>
          </p:nvPr>
        </p:nvSpPr>
        <p:spPr>
          <a:xfrm>
            <a:off x="7377350"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Tree>
    <p:extLst>
      <p:ext uri="{BB962C8B-B14F-4D97-AF65-F5344CB8AC3E}">
        <p14:creationId xmlns:p14="http://schemas.microsoft.com/office/powerpoint/2010/main" val="3974634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rget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2"/>
            <a:ext cx="7009052" cy="432000"/>
          </a:xfrm>
        </p:spPr>
        <p:txBody>
          <a:bodyPr>
            <a:noAutofit/>
          </a:bodyPr>
          <a:lstStyle>
            <a:lvl1pPr>
              <a:defRPr>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7" name="Text Placeholder 7"/>
          <p:cNvSpPr>
            <a:spLocks noGrp="1"/>
          </p:cNvSpPr>
          <p:nvPr>
            <p:ph type="body" sz="quarter" idx="18" hasCustomPrompt="1"/>
          </p:nvPr>
        </p:nvSpPr>
        <p:spPr>
          <a:xfrm>
            <a:off x="216749" y="1185186"/>
            <a:ext cx="8676426" cy="702079"/>
          </a:xfrm>
        </p:spPr>
        <p:txBody>
          <a:bodyPr>
            <a:noAutofit/>
          </a:bodyPr>
          <a:lstStyle>
            <a:lvl1pPr marL="0" indent="0">
              <a:buNone/>
              <a:defRPr sz="1400" cap="all" baseline="0">
                <a:latin typeface="+mn-lt"/>
              </a:defRPr>
            </a:lvl1pPr>
          </a:lstStyle>
          <a:p>
            <a:pPr lvl="0"/>
            <a:r>
              <a:rPr lang="en-US" dirty="0"/>
              <a:t>Click to edit text</a:t>
            </a:r>
          </a:p>
        </p:txBody>
      </p:sp>
      <p:cxnSp>
        <p:nvCxnSpPr>
          <p:cNvPr id="25" name="Straight Connector 24"/>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L2"/>
          <p:cNvSpPr>
            <a:spLocks noGrp="1"/>
          </p:cNvSpPr>
          <p:nvPr>
            <p:ph type="body" idx="1" hasCustomPrompt="1"/>
          </p:nvPr>
        </p:nvSpPr>
        <p:spPr>
          <a:xfrm>
            <a:off x="232488" y="699591"/>
            <a:ext cx="8732000" cy="432000"/>
          </a:xfrm>
        </p:spPr>
        <p:txBody>
          <a:bodyPr anchor="b">
            <a:noAutofit/>
          </a:bodyPr>
          <a:lstStyle>
            <a:lvl1pPr marL="0" indent="0">
              <a:buNone/>
              <a:defRPr sz="2800" cap="all" baseline="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27" name="Oval 26">
            <a:extLst>
              <a:ext uri="{FF2B5EF4-FFF2-40B4-BE49-F238E27FC236}">
                <a16:creationId xmlns="" xmlns:a16="http://schemas.microsoft.com/office/drawing/2014/main" id="{04F6DD7D-E281-4935-A702-CADA27C6B415}"/>
              </a:ext>
            </a:extLst>
          </p:cNvPr>
          <p:cNvSpPr>
            <a:spLocks noChangeAspect="1"/>
          </p:cNvSpPr>
          <p:nvPr userDrawn="1"/>
        </p:nvSpPr>
        <p:spPr>
          <a:xfrm>
            <a:off x="2566744" y="2771469"/>
            <a:ext cx="1501200" cy="1501200"/>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8" name="Oval 27">
            <a:extLst>
              <a:ext uri="{FF2B5EF4-FFF2-40B4-BE49-F238E27FC236}">
                <a16:creationId xmlns="" xmlns:a16="http://schemas.microsoft.com/office/drawing/2014/main" id="{21D70CB0-49C3-4C2F-9906-2A98764F583B}"/>
              </a:ext>
            </a:extLst>
          </p:cNvPr>
          <p:cNvSpPr>
            <a:spLocks noChangeAspect="1"/>
          </p:cNvSpPr>
          <p:nvPr userDrawn="1"/>
        </p:nvSpPr>
        <p:spPr>
          <a:xfrm>
            <a:off x="4464208" y="2622069"/>
            <a:ext cx="1800000" cy="1800000"/>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9" name="Oval 28">
            <a:extLst>
              <a:ext uri="{FF2B5EF4-FFF2-40B4-BE49-F238E27FC236}">
                <a16:creationId xmlns="" xmlns:a16="http://schemas.microsoft.com/office/drawing/2014/main" id="{F5BD9D51-2294-4A36-8E7A-BB0EBDAE8885}"/>
              </a:ext>
            </a:extLst>
          </p:cNvPr>
          <p:cNvSpPr>
            <a:spLocks noChangeAspect="1"/>
          </p:cNvSpPr>
          <p:nvPr userDrawn="1"/>
        </p:nvSpPr>
        <p:spPr>
          <a:xfrm>
            <a:off x="6660472" y="2442069"/>
            <a:ext cx="2160000" cy="216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30" name="Text Placeholder 7">
            <a:extLst>
              <a:ext uri="{FF2B5EF4-FFF2-40B4-BE49-F238E27FC236}">
                <a16:creationId xmlns="" xmlns:a16="http://schemas.microsoft.com/office/drawing/2014/main" id="{60A2EB86-1C90-4655-9A0D-681AB9E61DE3}"/>
              </a:ext>
            </a:extLst>
          </p:cNvPr>
          <p:cNvSpPr>
            <a:spLocks noGrp="1"/>
          </p:cNvSpPr>
          <p:nvPr>
            <p:ph type="body" sz="quarter" idx="14" hasCustomPrompt="1"/>
          </p:nvPr>
        </p:nvSpPr>
        <p:spPr>
          <a:xfrm>
            <a:off x="539552" y="2032844"/>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31" name="Text Placeholder 7">
            <a:extLst>
              <a:ext uri="{FF2B5EF4-FFF2-40B4-BE49-F238E27FC236}">
                <a16:creationId xmlns="" xmlns:a16="http://schemas.microsoft.com/office/drawing/2014/main" id="{66A4818F-84DE-486B-BDC8-D33F5F882E40}"/>
              </a:ext>
            </a:extLst>
          </p:cNvPr>
          <p:cNvSpPr>
            <a:spLocks noGrp="1"/>
          </p:cNvSpPr>
          <p:nvPr>
            <p:ph type="body" sz="quarter" idx="15" hasCustomPrompt="1"/>
          </p:nvPr>
        </p:nvSpPr>
        <p:spPr>
          <a:xfrm>
            <a:off x="2610872" y="3296472"/>
            <a:ext cx="1403176" cy="451194"/>
          </a:xfrm>
        </p:spPr>
        <p:txBody>
          <a:bodyPr>
            <a:noAutofit/>
          </a:bodyPr>
          <a:lstStyle>
            <a:lvl1pPr marL="0" indent="0" algn="ctr">
              <a:buNone/>
              <a:defRPr sz="1400" cap="all" baseline="0">
                <a:solidFill>
                  <a:schemeClr val="bg1"/>
                </a:solidFill>
                <a:latin typeface="+mn-lt"/>
              </a:defRPr>
            </a:lvl1pPr>
          </a:lstStyle>
          <a:p>
            <a:pPr lvl="0"/>
            <a:r>
              <a:rPr lang="en-US" dirty="0"/>
              <a:t>Click to edit text</a:t>
            </a:r>
          </a:p>
        </p:txBody>
      </p:sp>
      <p:sp>
        <p:nvSpPr>
          <p:cNvPr id="32" name="Text Placeholder 7">
            <a:extLst>
              <a:ext uri="{FF2B5EF4-FFF2-40B4-BE49-F238E27FC236}">
                <a16:creationId xmlns="" xmlns:a16="http://schemas.microsoft.com/office/drawing/2014/main" id="{B2CCDA53-4E61-44B7-A709-F06BF865B8E6}"/>
              </a:ext>
            </a:extLst>
          </p:cNvPr>
          <p:cNvSpPr>
            <a:spLocks noGrp="1"/>
          </p:cNvSpPr>
          <p:nvPr>
            <p:ph type="body" sz="quarter" idx="19" hasCustomPrompt="1"/>
          </p:nvPr>
        </p:nvSpPr>
        <p:spPr>
          <a:xfrm>
            <a:off x="4608124" y="3292531"/>
            <a:ext cx="1512168" cy="432048"/>
          </a:xfrm>
        </p:spPr>
        <p:txBody>
          <a:bodyPr>
            <a:noAutofit/>
          </a:bodyPr>
          <a:lstStyle>
            <a:lvl1pPr marL="0" indent="0" algn="ctr">
              <a:buNone/>
              <a:defRPr sz="1400" cap="all" baseline="0">
                <a:solidFill>
                  <a:schemeClr val="tx1"/>
                </a:solidFill>
                <a:latin typeface="+mn-lt"/>
              </a:defRPr>
            </a:lvl1pPr>
          </a:lstStyle>
          <a:p>
            <a:pPr lvl="0"/>
            <a:r>
              <a:rPr lang="en-US" dirty="0"/>
              <a:t>Click to edit text</a:t>
            </a:r>
          </a:p>
        </p:txBody>
      </p:sp>
      <p:sp>
        <p:nvSpPr>
          <p:cNvPr id="33" name="Text Placeholder 7">
            <a:extLst>
              <a:ext uri="{FF2B5EF4-FFF2-40B4-BE49-F238E27FC236}">
                <a16:creationId xmlns="" xmlns:a16="http://schemas.microsoft.com/office/drawing/2014/main" id="{B46546A1-8595-485B-89EE-91A1F1794B9B}"/>
              </a:ext>
            </a:extLst>
          </p:cNvPr>
          <p:cNvSpPr>
            <a:spLocks noGrp="1"/>
          </p:cNvSpPr>
          <p:nvPr>
            <p:ph type="body" sz="quarter" idx="20" hasCustomPrompt="1"/>
          </p:nvPr>
        </p:nvSpPr>
        <p:spPr>
          <a:xfrm>
            <a:off x="6984388" y="3306045"/>
            <a:ext cx="1512168" cy="432048"/>
          </a:xfrm>
        </p:spPr>
        <p:txBody>
          <a:bodyPr>
            <a:noAutofit/>
          </a:bodyPr>
          <a:lstStyle>
            <a:lvl1pPr marL="0" indent="0" algn="ctr">
              <a:buNone/>
              <a:defRPr sz="1400" cap="all" baseline="0">
                <a:solidFill>
                  <a:schemeClr val="bg1"/>
                </a:solidFill>
                <a:latin typeface="+mj-lt"/>
              </a:defRPr>
            </a:lvl1pPr>
          </a:lstStyle>
          <a:p>
            <a:pPr lvl="0"/>
            <a:r>
              <a:rPr lang="en-US" dirty="0"/>
              <a:t>Click to edit text</a:t>
            </a:r>
          </a:p>
        </p:txBody>
      </p:sp>
      <p:sp>
        <p:nvSpPr>
          <p:cNvPr id="34" name="Text Placeholder 7">
            <a:extLst>
              <a:ext uri="{FF2B5EF4-FFF2-40B4-BE49-F238E27FC236}">
                <a16:creationId xmlns="" xmlns:a16="http://schemas.microsoft.com/office/drawing/2014/main" id="{7C781B52-FFB4-488B-B302-B1CD6C6FFA17}"/>
              </a:ext>
            </a:extLst>
          </p:cNvPr>
          <p:cNvSpPr>
            <a:spLocks noGrp="1"/>
          </p:cNvSpPr>
          <p:nvPr>
            <p:ph type="body" sz="quarter" idx="21" hasCustomPrompt="1"/>
          </p:nvPr>
        </p:nvSpPr>
        <p:spPr>
          <a:xfrm>
            <a:off x="539552" y="2275736"/>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35" name="Text Placeholder 7">
            <a:extLst>
              <a:ext uri="{FF2B5EF4-FFF2-40B4-BE49-F238E27FC236}">
                <a16:creationId xmlns="" xmlns:a16="http://schemas.microsoft.com/office/drawing/2014/main" id="{1596C686-3E08-4EF4-AECF-D64BA634E329}"/>
              </a:ext>
            </a:extLst>
          </p:cNvPr>
          <p:cNvSpPr>
            <a:spLocks noGrp="1"/>
          </p:cNvSpPr>
          <p:nvPr>
            <p:ph type="body" sz="quarter" idx="22" hasCustomPrompt="1"/>
          </p:nvPr>
        </p:nvSpPr>
        <p:spPr>
          <a:xfrm>
            <a:off x="539552" y="2518883"/>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36" name="Oval 35">
            <a:extLst>
              <a:ext uri="{FF2B5EF4-FFF2-40B4-BE49-F238E27FC236}">
                <a16:creationId xmlns="" xmlns:a16="http://schemas.microsoft.com/office/drawing/2014/main" id="{840B01FC-A1BD-4836-A577-887969AC6195}"/>
              </a:ext>
            </a:extLst>
          </p:cNvPr>
          <p:cNvSpPr/>
          <p:nvPr userDrawn="1"/>
        </p:nvSpPr>
        <p:spPr>
          <a:xfrm>
            <a:off x="323528" y="2033099"/>
            <a:ext cx="180000" cy="17949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37" name="Oval 36">
            <a:extLst>
              <a:ext uri="{FF2B5EF4-FFF2-40B4-BE49-F238E27FC236}">
                <a16:creationId xmlns="" xmlns:a16="http://schemas.microsoft.com/office/drawing/2014/main" id="{DE492481-3737-4F80-8125-58BB0CDE1D93}"/>
              </a:ext>
            </a:extLst>
          </p:cNvPr>
          <p:cNvSpPr/>
          <p:nvPr userDrawn="1"/>
        </p:nvSpPr>
        <p:spPr>
          <a:xfrm>
            <a:off x="323528" y="2275991"/>
            <a:ext cx="180000" cy="179490"/>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38" name="Oval 37">
            <a:extLst>
              <a:ext uri="{FF2B5EF4-FFF2-40B4-BE49-F238E27FC236}">
                <a16:creationId xmlns="" xmlns:a16="http://schemas.microsoft.com/office/drawing/2014/main" id="{8F519F63-D210-4A71-BB74-C7EFB33AB0D7}"/>
              </a:ext>
            </a:extLst>
          </p:cNvPr>
          <p:cNvSpPr/>
          <p:nvPr userDrawn="1"/>
        </p:nvSpPr>
        <p:spPr>
          <a:xfrm>
            <a:off x="323528" y="2519138"/>
            <a:ext cx="180000" cy="179490"/>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Tree>
    <p:extLst>
      <p:ext uri="{BB962C8B-B14F-4D97-AF65-F5344CB8AC3E}">
        <p14:creationId xmlns:p14="http://schemas.microsoft.com/office/powerpoint/2010/main" val="2210154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6CE331A1-854D-4E89-AB9D-AAF02006F442}"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7" name="Straight Connector 6"/>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48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75606"/>
            <a:ext cx="2057400" cy="3319016"/>
          </a:xfrm>
        </p:spPr>
        <p:txBody>
          <a:bodyPr vert="eaVert" anchor="t">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a:xfrm>
            <a:off x="457200" y="1275606"/>
            <a:ext cx="6019800" cy="3319016"/>
          </a:xfrm>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7D0C51B7-AD27-4B1C-A011-9BFC0F37FD51}"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7" name="Straight Connector 6"/>
          <p:cNvCxnSpPr/>
          <p:nvPr userDrawn="1"/>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92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1060" y="1653648"/>
            <a:ext cx="7772400" cy="1102519"/>
          </a:xfrm>
        </p:spPr>
        <p:txBody>
          <a:bodyPr>
            <a:noAutofit/>
          </a:bodyPr>
          <a:lstStyle>
            <a:lvl1pPr algn="l">
              <a:defRPr sz="4400" cap="none" baseline="0">
                <a:solidFill>
                  <a:schemeClr val="bg1"/>
                </a:solidFill>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2"/>
            <a:ext cx="6840760" cy="404117"/>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lvl1pPr>
          </a:lstStyle>
          <a:p>
            <a:fld id="{46F96013-2D11-4D97-8B20-1A7F09AA4E0E}" type="datetime4">
              <a:rPr lang="en-GB" smtClean="0"/>
              <a:t>22 April 2019</a:t>
            </a:fld>
            <a:endParaRPr lang="en-GB" dirty="0"/>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9384" y="1167594"/>
            <a:ext cx="8584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19384" y="4751537"/>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648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aph)">
    <p:bg>
      <p:bgPr>
        <a:solidFill>
          <a:schemeClr val="accent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11060" y="1653648"/>
            <a:ext cx="4360940" cy="2700300"/>
          </a:xfrm>
        </p:spPr>
        <p:txBody>
          <a:bodyPr anchor="t">
            <a:noAutofit/>
          </a:bodyPr>
          <a:lstStyle>
            <a:lvl1pPr algn="l">
              <a:defRPr sz="4400" cap="none" baseline="0">
                <a:solidFill>
                  <a:schemeClr val="bg1"/>
                </a:solidFill>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2"/>
            <a:ext cx="6840760" cy="404117"/>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lvl1pPr>
          </a:lstStyle>
          <a:p>
            <a:fld id="{46F96013-2D11-4D97-8B20-1A7F09AA4E0E}" type="datetime4">
              <a:rPr lang="en-GB" smtClean="0"/>
              <a:t>22 April 2019</a:t>
            </a:fld>
            <a:endParaRPr lang="en-GB" dirty="0"/>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9384" y="1167594"/>
            <a:ext cx="8584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19384" y="4751537"/>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7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Blackboard)">
    <p:bg>
      <p:bgPr>
        <a:solidFill>
          <a:schemeClr val="accent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11060" y="1653648"/>
            <a:ext cx="4360940" cy="2700300"/>
          </a:xfrm>
        </p:spPr>
        <p:txBody>
          <a:bodyPr anchor="t">
            <a:noAutofit/>
          </a:bodyPr>
          <a:lstStyle>
            <a:lvl1pPr algn="l">
              <a:defRPr sz="4400" cap="none" baseline="0">
                <a:solidFill>
                  <a:schemeClr val="bg1"/>
                </a:solidFill>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2"/>
            <a:ext cx="6840760" cy="404117"/>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lvl1pPr>
          </a:lstStyle>
          <a:p>
            <a:fld id="{46F96013-2D11-4D97-8B20-1A7F09AA4E0E}" type="datetime4">
              <a:rPr lang="en-GB" smtClean="0"/>
              <a:t>22 April 2019</a:t>
            </a:fld>
            <a:endParaRPr lang="en-GB" dirty="0"/>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9384" y="1167594"/>
            <a:ext cx="8584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84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Workplace)">
    <p:bg>
      <p:bgPr>
        <a:solidFill>
          <a:schemeClr val="accent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9569"/>
          </a:xfrm>
          <a:prstGeom prst="rect">
            <a:avLst/>
          </a:prstGeom>
        </p:spPr>
      </p:pic>
      <p:sp>
        <p:nvSpPr>
          <p:cNvPr id="2" name="Title 1"/>
          <p:cNvSpPr>
            <a:spLocks noGrp="1"/>
          </p:cNvSpPr>
          <p:nvPr>
            <p:ph type="ctrTitle" hasCustomPrompt="1"/>
          </p:nvPr>
        </p:nvSpPr>
        <p:spPr>
          <a:xfrm>
            <a:off x="211060" y="1653648"/>
            <a:ext cx="4360940" cy="2700300"/>
          </a:xfrm>
        </p:spPr>
        <p:txBody>
          <a:bodyPr anchor="t">
            <a:noAutofit/>
          </a:bodyPr>
          <a:lstStyle>
            <a:lvl1pPr algn="l">
              <a:defRPr sz="4400" cap="none" baseline="0">
                <a:solidFill>
                  <a:schemeClr val="bg1"/>
                </a:solidFill>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2"/>
            <a:ext cx="6840760" cy="404117"/>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lvl1pPr>
          </a:lstStyle>
          <a:p>
            <a:fld id="{46F96013-2D11-4D97-8B20-1A7F09AA4E0E}" type="datetime4">
              <a:rPr lang="en-GB" smtClean="0"/>
              <a:t>22 April 2019</a:t>
            </a:fld>
            <a:endParaRPr lang="en-GB" dirty="0"/>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9384" y="1167594"/>
            <a:ext cx="8584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800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Conqueror)">
    <p:bg>
      <p:bgPr>
        <a:solidFill>
          <a:schemeClr val="accent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11060" y="1653648"/>
            <a:ext cx="4360940" cy="2700300"/>
          </a:xfrm>
        </p:spPr>
        <p:txBody>
          <a:bodyPr anchor="t">
            <a:noAutofit/>
          </a:bodyPr>
          <a:lstStyle>
            <a:lvl1pPr algn="l">
              <a:defRPr sz="4400" cap="none" baseline="0">
                <a:solidFill>
                  <a:schemeClr val="bg1"/>
                </a:solidFill>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2"/>
            <a:ext cx="6840760" cy="404117"/>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lvl1pPr>
          </a:lstStyle>
          <a:p>
            <a:fld id="{46F96013-2D11-4D97-8B20-1A7F09AA4E0E}" type="datetime4">
              <a:rPr lang="en-GB" smtClean="0"/>
              <a:t>22 April 2019</a:t>
            </a:fld>
            <a:endParaRPr lang="en-GB" dirty="0"/>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9384" y="1167594"/>
            <a:ext cx="8584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19384" y="4751537"/>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197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Flipchart)">
    <p:bg>
      <p:bgPr>
        <a:solidFill>
          <a:schemeClr val="accent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11060" y="1653648"/>
            <a:ext cx="4360940" cy="2700300"/>
          </a:xfrm>
        </p:spPr>
        <p:txBody>
          <a:bodyPr anchor="t">
            <a:noAutofit/>
          </a:bodyPr>
          <a:lstStyle>
            <a:lvl1pPr algn="l">
              <a:defRPr sz="4400" cap="none" baseline="0">
                <a:solidFill>
                  <a:schemeClr val="bg1"/>
                </a:solidFill>
                <a:latin typeface="Bodoni MT" panose="02070603080606020203"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227244" y="255562"/>
            <a:ext cx="6840760" cy="404117"/>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7452321" y="1005575"/>
            <a:ext cx="1532481" cy="162019"/>
          </a:xfrm>
        </p:spPr>
        <p:txBody>
          <a:bodyPr>
            <a:noAutofit/>
          </a:bodyPr>
          <a:lstStyle>
            <a:lvl1pPr algn="r">
              <a:defRPr sz="900" cap="all" baseline="0">
                <a:solidFill>
                  <a:schemeClr val="bg1"/>
                </a:solidFill>
              </a:defRPr>
            </a:lvl1pPr>
          </a:lstStyle>
          <a:p>
            <a:fld id="{46F96013-2D11-4D97-8B20-1A7F09AA4E0E}" type="datetime4">
              <a:rPr lang="en-GB" smtClean="0"/>
              <a:pPr/>
              <a:t>22 April 2019</a:t>
            </a:fld>
            <a:endParaRPr lang="en-GB" dirty="0"/>
          </a:p>
        </p:txBody>
      </p:sp>
      <p:sp>
        <p:nvSpPr>
          <p:cNvPr id="5" name="Footer Placeholder 4"/>
          <p:cNvSpPr>
            <a:spLocks noGrp="1"/>
          </p:cNvSpPr>
          <p:nvPr>
            <p:ph type="ftr" sz="quarter" idx="11"/>
          </p:nvPr>
        </p:nvSpPr>
        <p:spPr>
          <a:xfrm>
            <a:off x="251520" y="1005575"/>
            <a:ext cx="7200800" cy="162019"/>
          </a:xfrm>
        </p:spPr>
        <p:txBody>
          <a:bodyPr>
            <a:noAutofit/>
          </a:bodyPr>
          <a:lstStyle>
            <a:lvl1pPr algn="r">
              <a:defRPr sz="900" cap="all" baseline="0">
                <a:solidFill>
                  <a:schemeClr val="bg1"/>
                </a:solidFill>
              </a:defRPr>
            </a:lvl1pPr>
          </a:lstStyle>
          <a:p>
            <a:r>
              <a:rPr lang="en-GB"/>
              <a:t>Company presented to</a:t>
            </a:r>
            <a:endParaRPr lang="en-GB" dirty="0"/>
          </a:p>
        </p:txBody>
      </p:sp>
      <p:cxnSp>
        <p:nvCxnSpPr>
          <p:cNvPr id="10" name="Straight Connector 9"/>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9384" y="1167594"/>
            <a:ext cx="8584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19384" y="4751537"/>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9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7044" cy="750015"/>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457200" y="1200151"/>
            <a:ext cx="4038600"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200151"/>
            <a:ext cx="4038600"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C9DCAA54-25E8-4921-AFB4-ED41954632AA}" type="slidenum">
              <a:rPr lang="en-GB" smtClean="0"/>
              <a:t>‹#›</a:t>
            </a:fld>
            <a:endParaRPr lang="en-GB"/>
          </a:p>
        </p:txBody>
      </p:sp>
      <p:cxnSp>
        <p:nvCxnSpPr>
          <p:cNvPr id="8" name="Straight Connector 7"/>
          <p:cNvCxnSpPr/>
          <p:nvPr/>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180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baseline="0">
                <a:solidFill>
                  <a:schemeClr val="tx1"/>
                </a:solidFill>
              </a:defRPr>
            </a:lvl1pPr>
          </a:lstStyle>
          <a:p>
            <a:r>
              <a:rPr lang="en-US" dirty="0"/>
              <a:t>Click to edit title</a:t>
            </a:r>
            <a:endParaRPr lang="en-GB" dirty="0"/>
          </a:p>
        </p:txBody>
      </p:sp>
      <p:sp>
        <p:nvSpPr>
          <p:cNvPr id="3" name="Content Placeholder 2"/>
          <p:cNvSpPr>
            <a:spLocks noGrp="1"/>
          </p:cNvSpPr>
          <p:nvPr>
            <p:ph idx="1" hasCustomPrompt="1"/>
          </p:nvPr>
        </p:nvSpPr>
        <p:spPr/>
        <p:txBody>
          <a:bodyPr>
            <a:noAutofit/>
          </a:bodyPr>
          <a:lstStyle>
            <a:lvl2pPr marL="742950" indent="-285750">
              <a:buFont typeface="GillSans Light" panose="020B0500000000000000" pitchFamily="34" charset="0"/>
              <a:buChar char="–"/>
              <a:defRPr/>
            </a:lvl2pPr>
            <a:lvl3pPr marL="1143000" indent="-228600">
              <a:buFont typeface="GillSans Light" panose="020B0500000000000000" pitchFamily="34" charset="0"/>
              <a:buChar char="–"/>
              <a:defRPr/>
            </a:lvl3pPr>
            <a:lvl4pPr marL="1600200" indent="-228600">
              <a:buFont typeface="GillSans Light" panose="020B0500000000000000" pitchFamily="34" charset="0"/>
              <a:buChar char="–"/>
              <a:defRPr/>
            </a:lvl4pPr>
            <a:lvl5pPr marL="2057400" indent="-228600">
              <a:buFont typeface="GillSans Light" panose="020B0500000000000000"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1044208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772400" cy="432000"/>
          </a:xfrm>
        </p:spPr>
        <p:txBody>
          <a:bodyPr anchor="t">
            <a:noAutofit/>
          </a:bodyPr>
          <a:lstStyle>
            <a:lvl1pPr algn="l">
              <a:defRPr sz="2800" b="0" cap="all" baseline="0">
                <a:solidFill>
                  <a:schemeClr val="tx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232488" y="699591"/>
            <a:ext cx="7772400" cy="431999"/>
          </a:xfrm>
        </p:spPr>
        <p:txBody>
          <a:bodyPr anchor="b">
            <a:noAutofit/>
          </a:bodyPr>
          <a:lstStyle>
            <a:lvl1pPr marL="0" indent="0">
              <a:buNone/>
              <a:defRPr sz="28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4772B3EB-2B41-4F53-A477-ED27F3A2A708}"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2850010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tx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457200" y="1200151"/>
            <a:ext cx="4038600"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1200151"/>
            <a:ext cx="4038600"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22 April 2019</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373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tx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322708" y="1200151"/>
            <a:ext cx="2665117"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62059" y="1200151"/>
            <a:ext cx="2746648"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22 April 2019</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3" hasCustomPrompt="1"/>
          </p:nvPr>
        </p:nvSpPr>
        <p:spPr>
          <a:xfrm>
            <a:off x="3242794" y="1200151"/>
            <a:ext cx="2664296"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5406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tx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1631156"/>
            <a:ext cx="4040188" cy="2963466"/>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6" y="1631156"/>
            <a:ext cx="4041775" cy="2963466"/>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noAutofit/>
          </a:bodyPr>
          <a:lstStyle/>
          <a:p>
            <a:fld id="{F619D96D-24F6-4DCF-B187-905F2CDEB22B}" type="datetime4">
              <a:rPr lang="en-GB" smtClean="0"/>
              <a:t>22 April 2019</a:t>
            </a:fld>
            <a:endParaRPr lang="en-GB"/>
          </a:p>
        </p:txBody>
      </p:sp>
      <p:sp>
        <p:nvSpPr>
          <p:cNvPr id="8" name="Footer Placeholder 7"/>
          <p:cNvSpPr>
            <a:spLocks noGrp="1"/>
          </p:cNvSpPr>
          <p:nvPr>
            <p:ph type="ftr" sz="quarter" idx="11"/>
          </p:nvPr>
        </p:nvSpPr>
        <p:spPr/>
        <p:txBody>
          <a:bodyPr>
            <a:noAutofit/>
          </a:bodyPr>
          <a:lstStyle/>
          <a:p>
            <a:r>
              <a:rPr lang="en-GB"/>
              <a:t>Company presented to</a:t>
            </a:r>
          </a:p>
        </p:txBody>
      </p:sp>
      <p:sp>
        <p:nvSpPr>
          <p:cNvPr id="9" name="Slide Number Placeholder 8"/>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10" name="Straight Connector 9"/>
          <p:cNvCxnSpPr/>
          <p:nvPr userDrawn="1"/>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58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tx1"/>
                </a:solidFill>
              </a:defRPr>
            </a:lvl1pPr>
          </a:lstStyle>
          <a:p>
            <a:r>
              <a:rPr lang="en-US" dirty="0"/>
              <a:t>Click to edit title</a:t>
            </a:r>
            <a:endParaRPr lang="en-GB" dirty="0"/>
          </a:p>
        </p:txBody>
      </p:sp>
      <p:sp>
        <p:nvSpPr>
          <p:cNvPr id="3" name="Date Placeholder 2"/>
          <p:cNvSpPr>
            <a:spLocks noGrp="1"/>
          </p:cNvSpPr>
          <p:nvPr>
            <p:ph type="dt" sz="half" idx="10"/>
          </p:nvPr>
        </p:nvSpPr>
        <p:spPr/>
        <p:txBody>
          <a:bodyPr>
            <a:noAutofit/>
          </a:bodyPr>
          <a:lstStyle/>
          <a:p>
            <a:fld id="{863CD371-9BD5-41EB-9960-E3A32BE7DEE7}" type="datetime4">
              <a:rPr lang="en-GB" smtClean="0"/>
              <a:t>22 April 2019</a:t>
            </a:fld>
            <a:endParaRPr lang="en-GB"/>
          </a:p>
        </p:txBody>
      </p:sp>
      <p:sp>
        <p:nvSpPr>
          <p:cNvPr id="4" name="Footer Placeholder 3"/>
          <p:cNvSpPr>
            <a:spLocks noGrp="1"/>
          </p:cNvSpPr>
          <p:nvPr>
            <p:ph type="ftr" sz="quarter" idx="11"/>
          </p:nvPr>
        </p:nvSpPr>
        <p:spPr/>
        <p:txBody>
          <a:bodyPr>
            <a:noAutofit/>
          </a:bodyPr>
          <a:lstStyle/>
          <a:p>
            <a:r>
              <a:rPr lang="en-GB"/>
              <a:t>Company presented to</a:t>
            </a:r>
          </a:p>
        </p:txBody>
      </p:sp>
      <p:sp>
        <p:nvSpPr>
          <p:cNvPr id="5" name="Slide Number Placeholder 4"/>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3039219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020" y="334872"/>
            <a:ext cx="1899707" cy="184650"/>
          </a:xfrm>
        </p:spPr>
        <p:txBody>
          <a:bodyPr>
            <a:noAutofit/>
          </a:bodyPr>
          <a:lstStyle>
            <a:lvl1pPr algn="l">
              <a:defRPr/>
            </a:lvl1pPr>
          </a:lstStyle>
          <a:p>
            <a:fld id="{885E48F2-4870-4197-B6A2-33DE3C17E724}" type="datetime4">
              <a:rPr lang="en-GB" smtClean="0"/>
              <a:pPr/>
              <a:t>22 April 2019</a:t>
            </a:fld>
            <a:endParaRPr lang="en-GB"/>
          </a:p>
        </p:txBody>
      </p:sp>
      <p:sp>
        <p:nvSpPr>
          <p:cNvPr id="3" name="Footer Placeholder 2"/>
          <p:cNvSpPr>
            <a:spLocks noGrp="1"/>
          </p:cNvSpPr>
          <p:nvPr>
            <p:ph type="ftr" sz="quarter" idx="11"/>
          </p:nvPr>
        </p:nvSpPr>
        <p:spPr>
          <a:xfrm>
            <a:off x="2123728" y="332448"/>
            <a:ext cx="6171744" cy="187074"/>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5" name="Rectangle 4"/>
          <p:cNvSpPr/>
          <p:nvPr userDrawn="1"/>
        </p:nvSpPr>
        <p:spPr bwMode="white">
          <a:xfrm>
            <a:off x="323850" y="1113588"/>
            <a:ext cx="8640638"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Tree>
    <p:extLst>
      <p:ext uri="{BB962C8B-B14F-4D97-AF65-F5344CB8AC3E}">
        <p14:creationId xmlns:p14="http://schemas.microsoft.com/office/powerpoint/2010/main" val="2781080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020" y="334872"/>
            <a:ext cx="1899707" cy="184650"/>
          </a:xfrm>
        </p:spPr>
        <p:txBody>
          <a:bodyPr>
            <a:noAutofit/>
          </a:bodyPr>
          <a:lstStyle>
            <a:lvl1pPr algn="l">
              <a:defRPr/>
            </a:lvl1pPr>
          </a:lstStyle>
          <a:p>
            <a:fld id="{885E48F2-4870-4197-B6A2-33DE3C17E724}" type="datetime4">
              <a:rPr lang="en-GB" smtClean="0"/>
              <a:pPr/>
              <a:t>22 April 2019</a:t>
            </a:fld>
            <a:endParaRPr lang="en-GB"/>
          </a:p>
        </p:txBody>
      </p:sp>
      <p:sp>
        <p:nvSpPr>
          <p:cNvPr id="3" name="Footer Placeholder 2"/>
          <p:cNvSpPr>
            <a:spLocks noGrp="1"/>
          </p:cNvSpPr>
          <p:nvPr>
            <p:ph type="ftr" sz="quarter" idx="11"/>
          </p:nvPr>
        </p:nvSpPr>
        <p:spPr>
          <a:xfrm>
            <a:off x="2123728" y="332448"/>
            <a:ext cx="6171744" cy="187074"/>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5" name="Rectangle 4"/>
          <p:cNvSpPr/>
          <p:nvPr userDrawn="1"/>
        </p:nvSpPr>
        <p:spPr bwMode="white">
          <a:xfrm>
            <a:off x="323850" y="1113588"/>
            <a:ext cx="8640638"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
        <p:nvSpPr>
          <p:cNvPr id="6" name="Title 1"/>
          <p:cNvSpPr>
            <a:spLocks noGrp="1"/>
          </p:cNvSpPr>
          <p:nvPr>
            <p:ph type="ctrTitle" hasCustomPrompt="1"/>
          </p:nvPr>
        </p:nvSpPr>
        <p:spPr>
          <a:xfrm>
            <a:off x="211060" y="1653647"/>
            <a:ext cx="6840000" cy="1620000"/>
          </a:xfrm>
        </p:spPr>
        <p:txBody>
          <a:bodyPr>
            <a:noAutofit/>
          </a:bodyPr>
          <a:lstStyle>
            <a:lvl1pPr algn="l">
              <a:defRPr sz="4400" cap="all" baseline="0">
                <a:solidFill>
                  <a:schemeClr val="bg1"/>
                </a:solidFill>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4196006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75606"/>
            <a:ext cx="5111750" cy="3319016"/>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224952" y="1736769"/>
            <a:ext cx="3008313" cy="2022872"/>
          </a:xfrm>
        </p:spPr>
        <p:txBody>
          <a:bodyPr>
            <a:noAutofit/>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a:t>
            </a:r>
          </a:p>
        </p:txBody>
      </p:sp>
      <p:sp>
        <p:nvSpPr>
          <p:cNvPr id="5" name="Date Placeholder 4"/>
          <p:cNvSpPr>
            <a:spLocks noGrp="1"/>
          </p:cNvSpPr>
          <p:nvPr>
            <p:ph type="dt" sz="half" idx="10"/>
          </p:nvPr>
        </p:nvSpPr>
        <p:spPr/>
        <p:txBody>
          <a:bodyPr>
            <a:noAutofit/>
          </a:bodyPr>
          <a:lstStyle/>
          <a:p>
            <a:fld id="{F91356A5-6962-4648-B367-0A615C07BE50}" type="datetime4">
              <a:rPr lang="en-GB" smtClean="0"/>
              <a:t>22 April 2019</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8" name="Title 1"/>
          <p:cNvSpPr>
            <a:spLocks noGrp="1"/>
          </p:cNvSpPr>
          <p:nvPr>
            <p:ph type="title" hasCustomPrompt="1"/>
          </p:nvPr>
        </p:nvSpPr>
        <p:spPr>
          <a:xfrm>
            <a:off x="235336" y="1282290"/>
            <a:ext cx="3008313" cy="444186"/>
          </a:xfrm>
        </p:spPr>
        <p:txBody>
          <a:bodyPr anchor="t">
            <a:noAutofit/>
          </a:bodyPr>
          <a:lstStyle>
            <a:lvl1pPr algn="l">
              <a:defRPr sz="2000" b="0" cap="all" baseline="0">
                <a:solidFill>
                  <a:schemeClr val="tx1"/>
                </a:solidFill>
                <a:latin typeface="+mj-lt"/>
              </a:defRPr>
            </a:lvl1pPr>
          </a:lstStyle>
          <a:p>
            <a:r>
              <a:rPr lang="en-US" dirty="0"/>
              <a:t>Click to edit title</a:t>
            </a:r>
            <a:endParaRPr lang="en-GB" dirty="0"/>
          </a:p>
        </p:txBody>
      </p:sp>
    </p:spTree>
    <p:extLst>
      <p:ext uri="{BB962C8B-B14F-4D97-AF65-F5344CB8AC3E}">
        <p14:creationId xmlns:p14="http://schemas.microsoft.com/office/powerpoint/2010/main" val="4047198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550" cy="432000"/>
          </a:xfrm>
        </p:spPr>
        <p:txBody>
          <a:bodyPr anchor="t">
            <a:noAutofit/>
          </a:bodyPr>
          <a:lstStyle>
            <a:lvl1pPr algn="l">
              <a:defRPr sz="2800" b="0">
                <a:solidFill>
                  <a:schemeClr val="tx1"/>
                </a:solidFill>
              </a:defRPr>
            </a:lvl1pPr>
          </a:lstStyle>
          <a:p>
            <a:r>
              <a:rPr lang="en-US" dirty="0"/>
              <a:t>Click to edit title</a:t>
            </a:r>
            <a:endParaRPr lang="en-GB" dirty="0"/>
          </a:p>
        </p:txBody>
      </p:sp>
      <p:sp>
        <p:nvSpPr>
          <p:cNvPr id="3" name="Picture Placeholder 2"/>
          <p:cNvSpPr>
            <a:spLocks noGrp="1"/>
          </p:cNvSpPr>
          <p:nvPr>
            <p:ph type="pic" idx="1"/>
          </p:nvPr>
        </p:nvSpPr>
        <p:spPr>
          <a:xfrm>
            <a:off x="1792288" y="1275606"/>
            <a:ext cx="5486400" cy="2270075"/>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5" name="Date Placeholder 4"/>
          <p:cNvSpPr>
            <a:spLocks noGrp="1"/>
          </p:cNvSpPr>
          <p:nvPr>
            <p:ph type="dt" sz="half" idx="10"/>
          </p:nvPr>
        </p:nvSpPr>
        <p:spPr/>
        <p:txBody>
          <a:bodyPr>
            <a:noAutofit/>
          </a:bodyPr>
          <a:lstStyle/>
          <a:p>
            <a:fld id="{88EF30AD-C77E-4C6A-944D-BBA77E1AB443}" type="datetime4">
              <a:rPr lang="en-GB" smtClean="0"/>
              <a:t>22 April 2019</a:t>
            </a:fld>
            <a:endParaRPr lang="en-GB" dirty="0"/>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8" name="TL2"/>
          <p:cNvSpPr>
            <a:spLocks noGrp="1"/>
          </p:cNvSpPr>
          <p:nvPr>
            <p:ph type="body" idx="13" hasCustomPrompt="1"/>
          </p:nvPr>
        </p:nvSpPr>
        <p:spPr>
          <a:xfrm>
            <a:off x="232488" y="699591"/>
            <a:ext cx="7772400" cy="431999"/>
          </a:xfrm>
        </p:spPr>
        <p:txBody>
          <a:bodyPr anchor="b">
            <a:noAutofit/>
          </a:bodyPr>
          <a:lstStyle>
            <a:lvl1pPr marL="0" indent="0">
              <a:buNone/>
              <a:defRPr sz="28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32224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7044" cy="750015"/>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322708" y="1200151"/>
            <a:ext cx="2665117"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62059" y="1200151"/>
            <a:ext cx="2746648"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C9DCAA54-25E8-4921-AFB4-ED41954632AA}" type="slidenum">
              <a:rPr lang="en-GB" smtClean="0"/>
              <a:t>‹#›</a:t>
            </a:fld>
            <a:endParaRPr lang="en-GB"/>
          </a:p>
        </p:txBody>
      </p:sp>
      <p:cxnSp>
        <p:nvCxnSpPr>
          <p:cNvPr id="8" name="Straight Connector 7"/>
          <p:cNvCxnSpPr/>
          <p:nvPr/>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3" hasCustomPrompt="1"/>
          </p:nvPr>
        </p:nvSpPr>
        <p:spPr>
          <a:xfrm>
            <a:off x="3242794" y="1200151"/>
            <a:ext cx="2664296" cy="3394472"/>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28141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772400" cy="432000"/>
          </a:xfrm>
        </p:spPr>
        <p:txBody>
          <a:bodyPr anchor="t">
            <a:noAutofit/>
          </a:bodyPr>
          <a:lstStyle>
            <a:lvl1pPr algn="l">
              <a:defRPr sz="2800" b="0" cap="all" baseline="0">
                <a:solidFill>
                  <a:schemeClr val="tx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232488" y="699591"/>
            <a:ext cx="7772400" cy="431999"/>
          </a:xfrm>
        </p:spPr>
        <p:txBody>
          <a:bodyPr anchor="b">
            <a:noAutofit/>
          </a:bodyPr>
          <a:lstStyle>
            <a:lvl1pPr marL="0" indent="0">
              <a:buNone/>
              <a:defRPr sz="28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4772B3EB-2B41-4F53-A477-ED27F3A2A708}"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7" name="Picture Placeholder 27">
            <a:extLst>
              <a:ext uri="{FF2B5EF4-FFF2-40B4-BE49-F238E27FC236}">
                <a16:creationId xmlns="" xmlns:a16="http://schemas.microsoft.com/office/drawing/2014/main" id="{94616A8D-EE42-47A2-B345-2135350791C3}"/>
              </a:ext>
            </a:extLst>
          </p:cNvPr>
          <p:cNvSpPr>
            <a:spLocks noGrp="1"/>
          </p:cNvSpPr>
          <p:nvPr>
            <p:ph type="pic" sz="quarter" idx="13" hasCustomPrompt="1"/>
          </p:nvPr>
        </p:nvSpPr>
        <p:spPr>
          <a:xfrm>
            <a:off x="323528" y="2124000"/>
            <a:ext cx="1476000" cy="792000"/>
          </a:xfrm>
        </p:spPr>
        <p:txBody>
          <a:bodyPr>
            <a:normAutofit/>
          </a:bodyPr>
          <a:lstStyle>
            <a:lvl1pPr marL="0" indent="0">
              <a:buNone/>
              <a:defRPr sz="1350"/>
            </a:lvl1pPr>
          </a:lstStyle>
          <a:p>
            <a:r>
              <a:rPr lang="en-GB" sz="1400" dirty="0"/>
              <a:t>Click to add photo</a:t>
            </a:r>
            <a:endParaRPr lang="en-GB" dirty="0"/>
          </a:p>
        </p:txBody>
      </p:sp>
      <p:sp>
        <p:nvSpPr>
          <p:cNvPr id="8" name="Picture Placeholder 27">
            <a:extLst>
              <a:ext uri="{FF2B5EF4-FFF2-40B4-BE49-F238E27FC236}">
                <a16:creationId xmlns="" xmlns:a16="http://schemas.microsoft.com/office/drawing/2014/main" id="{8BD41DDF-FF22-48D6-A5D5-FDD22F4B63E4}"/>
              </a:ext>
            </a:extLst>
          </p:cNvPr>
          <p:cNvSpPr>
            <a:spLocks noGrp="1"/>
          </p:cNvSpPr>
          <p:nvPr>
            <p:ph type="pic" sz="quarter" idx="14" hasCustomPrompt="1"/>
          </p:nvPr>
        </p:nvSpPr>
        <p:spPr>
          <a:xfrm>
            <a:off x="323528" y="1224000"/>
            <a:ext cx="1476000" cy="792000"/>
          </a:xfrm>
        </p:spPr>
        <p:txBody>
          <a:bodyPr>
            <a:normAutofit/>
          </a:bodyPr>
          <a:lstStyle>
            <a:lvl1pPr marL="0" indent="0">
              <a:buNone/>
              <a:defRPr sz="1350"/>
            </a:lvl1pPr>
          </a:lstStyle>
          <a:p>
            <a:r>
              <a:rPr lang="en-GB" sz="1400" dirty="0"/>
              <a:t>Click to add photo</a:t>
            </a:r>
            <a:endParaRPr lang="en-GB" dirty="0"/>
          </a:p>
        </p:txBody>
      </p:sp>
      <p:sp>
        <p:nvSpPr>
          <p:cNvPr id="9" name="Picture Placeholder 27">
            <a:extLst>
              <a:ext uri="{FF2B5EF4-FFF2-40B4-BE49-F238E27FC236}">
                <a16:creationId xmlns="" xmlns:a16="http://schemas.microsoft.com/office/drawing/2014/main" id="{26CB068A-A43F-4380-BA1C-9985E8E24719}"/>
              </a:ext>
            </a:extLst>
          </p:cNvPr>
          <p:cNvSpPr>
            <a:spLocks noGrp="1"/>
          </p:cNvSpPr>
          <p:nvPr>
            <p:ph type="pic" sz="quarter" idx="15" hasCustomPrompt="1"/>
          </p:nvPr>
        </p:nvSpPr>
        <p:spPr>
          <a:xfrm>
            <a:off x="323528" y="3024000"/>
            <a:ext cx="1476000" cy="792000"/>
          </a:xfrm>
        </p:spPr>
        <p:txBody>
          <a:bodyPr>
            <a:normAutofit/>
          </a:bodyPr>
          <a:lstStyle>
            <a:lvl1pPr marL="0" indent="0">
              <a:buNone/>
              <a:defRPr sz="1350"/>
            </a:lvl1pPr>
          </a:lstStyle>
          <a:p>
            <a:r>
              <a:rPr lang="en-GB" sz="1400" dirty="0"/>
              <a:t>Click to add photo</a:t>
            </a:r>
            <a:endParaRPr lang="en-GB" dirty="0"/>
          </a:p>
        </p:txBody>
      </p:sp>
      <p:sp>
        <p:nvSpPr>
          <p:cNvPr id="10" name="Picture Placeholder 27">
            <a:extLst>
              <a:ext uri="{FF2B5EF4-FFF2-40B4-BE49-F238E27FC236}">
                <a16:creationId xmlns="" xmlns:a16="http://schemas.microsoft.com/office/drawing/2014/main" id="{BF10275A-B130-4718-A049-928E5755AB72}"/>
              </a:ext>
            </a:extLst>
          </p:cNvPr>
          <p:cNvSpPr>
            <a:spLocks noGrp="1"/>
          </p:cNvSpPr>
          <p:nvPr>
            <p:ph type="pic" sz="quarter" idx="16" hasCustomPrompt="1"/>
          </p:nvPr>
        </p:nvSpPr>
        <p:spPr>
          <a:xfrm>
            <a:off x="324000" y="3924000"/>
            <a:ext cx="1476000" cy="792000"/>
          </a:xfrm>
        </p:spPr>
        <p:txBody>
          <a:bodyPr>
            <a:normAutofit/>
          </a:bodyPr>
          <a:lstStyle>
            <a:lvl1pPr marL="0" indent="0">
              <a:buNone/>
              <a:defRPr sz="1350"/>
            </a:lvl1pPr>
          </a:lstStyle>
          <a:p>
            <a:r>
              <a:rPr lang="en-GB" sz="1400" dirty="0"/>
              <a:t>Click to add photo</a:t>
            </a:r>
            <a:endParaRPr lang="en-GB" dirty="0"/>
          </a:p>
        </p:txBody>
      </p:sp>
      <p:sp>
        <p:nvSpPr>
          <p:cNvPr id="11" name="Text Placeholder 34">
            <a:extLst>
              <a:ext uri="{FF2B5EF4-FFF2-40B4-BE49-F238E27FC236}">
                <a16:creationId xmlns="" xmlns:a16="http://schemas.microsoft.com/office/drawing/2014/main" id="{CB339042-0426-4F2A-842A-AD173D1606CF}"/>
              </a:ext>
            </a:extLst>
          </p:cNvPr>
          <p:cNvSpPr>
            <a:spLocks noGrp="1"/>
          </p:cNvSpPr>
          <p:nvPr>
            <p:ph type="body" sz="quarter" idx="17" hasCustomPrompt="1"/>
          </p:nvPr>
        </p:nvSpPr>
        <p:spPr>
          <a:xfrm>
            <a:off x="2160000" y="12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12" name="Text Placeholder 34">
            <a:extLst>
              <a:ext uri="{FF2B5EF4-FFF2-40B4-BE49-F238E27FC236}">
                <a16:creationId xmlns="" xmlns:a16="http://schemas.microsoft.com/office/drawing/2014/main" id="{265BECE5-9482-4DE8-885B-0333C621911F}"/>
              </a:ext>
            </a:extLst>
          </p:cNvPr>
          <p:cNvSpPr>
            <a:spLocks noGrp="1"/>
          </p:cNvSpPr>
          <p:nvPr>
            <p:ph type="body" sz="quarter" idx="18" hasCustomPrompt="1"/>
          </p:nvPr>
        </p:nvSpPr>
        <p:spPr>
          <a:xfrm>
            <a:off x="2160000" y="14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13" name="Text Placeholder 34">
            <a:extLst>
              <a:ext uri="{FF2B5EF4-FFF2-40B4-BE49-F238E27FC236}">
                <a16:creationId xmlns="" xmlns:a16="http://schemas.microsoft.com/office/drawing/2014/main" id="{0698BCF9-D8E0-43D8-BA99-5C60D240BEB5}"/>
              </a:ext>
            </a:extLst>
          </p:cNvPr>
          <p:cNvSpPr>
            <a:spLocks noGrp="1"/>
          </p:cNvSpPr>
          <p:nvPr>
            <p:ph type="body" sz="quarter" idx="19" hasCustomPrompt="1"/>
          </p:nvPr>
        </p:nvSpPr>
        <p:spPr>
          <a:xfrm>
            <a:off x="2160000" y="1656000"/>
            <a:ext cx="5760000" cy="180000"/>
          </a:xfrm>
        </p:spPr>
        <p:txBody>
          <a:bodyPr lIns="0" tIns="0" rIns="0" bIns="0">
            <a:noAutofit/>
          </a:bodyPr>
          <a:lstStyle>
            <a:lvl1pPr marL="0" indent="0">
              <a:buNone/>
              <a:defRPr sz="1350"/>
            </a:lvl1pPr>
          </a:lstStyle>
          <a:p>
            <a:pPr lvl="0"/>
            <a:r>
              <a:rPr lang="en-GB" dirty="0"/>
              <a:t>name.surname@mishcon.com</a:t>
            </a:r>
          </a:p>
        </p:txBody>
      </p:sp>
      <p:sp>
        <p:nvSpPr>
          <p:cNvPr id="14" name="Text Placeholder 34">
            <a:extLst>
              <a:ext uri="{FF2B5EF4-FFF2-40B4-BE49-F238E27FC236}">
                <a16:creationId xmlns="" xmlns:a16="http://schemas.microsoft.com/office/drawing/2014/main" id="{8ACCA2A0-F00D-4FF6-B22D-54F1685EB441}"/>
              </a:ext>
            </a:extLst>
          </p:cNvPr>
          <p:cNvSpPr>
            <a:spLocks noGrp="1"/>
          </p:cNvSpPr>
          <p:nvPr>
            <p:ph type="body" sz="quarter" idx="21" hasCustomPrompt="1"/>
          </p:nvPr>
        </p:nvSpPr>
        <p:spPr>
          <a:xfrm>
            <a:off x="2160000" y="21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15" name="Text Placeholder 34">
            <a:extLst>
              <a:ext uri="{FF2B5EF4-FFF2-40B4-BE49-F238E27FC236}">
                <a16:creationId xmlns="" xmlns:a16="http://schemas.microsoft.com/office/drawing/2014/main" id="{D2BB5007-9FD2-430D-9EE3-719E35D0B901}"/>
              </a:ext>
            </a:extLst>
          </p:cNvPr>
          <p:cNvSpPr>
            <a:spLocks noGrp="1"/>
          </p:cNvSpPr>
          <p:nvPr>
            <p:ph type="body" sz="quarter" idx="22" hasCustomPrompt="1"/>
          </p:nvPr>
        </p:nvSpPr>
        <p:spPr>
          <a:xfrm>
            <a:off x="2160000" y="23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16" name="Text Placeholder 34">
            <a:extLst>
              <a:ext uri="{FF2B5EF4-FFF2-40B4-BE49-F238E27FC236}">
                <a16:creationId xmlns="" xmlns:a16="http://schemas.microsoft.com/office/drawing/2014/main" id="{0A971FDA-6DE9-4DCF-9B3C-8120A779C956}"/>
              </a:ext>
            </a:extLst>
          </p:cNvPr>
          <p:cNvSpPr>
            <a:spLocks noGrp="1"/>
          </p:cNvSpPr>
          <p:nvPr>
            <p:ph type="body" sz="quarter" idx="23" hasCustomPrompt="1"/>
          </p:nvPr>
        </p:nvSpPr>
        <p:spPr>
          <a:xfrm>
            <a:off x="2160000" y="2556000"/>
            <a:ext cx="5760000" cy="180000"/>
          </a:xfrm>
        </p:spPr>
        <p:txBody>
          <a:bodyPr lIns="0" tIns="0" rIns="0" bIns="0">
            <a:noAutofit/>
          </a:bodyPr>
          <a:lstStyle>
            <a:lvl1pPr marL="0" indent="0">
              <a:buNone/>
              <a:defRPr sz="1350"/>
            </a:lvl1pPr>
          </a:lstStyle>
          <a:p>
            <a:pPr lvl="0"/>
            <a:r>
              <a:rPr lang="en-GB" dirty="0"/>
              <a:t>name.surname@mishcon.com</a:t>
            </a:r>
          </a:p>
        </p:txBody>
      </p:sp>
      <p:sp>
        <p:nvSpPr>
          <p:cNvPr id="17" name="Text Placeholder 34">
            <a:extLst>
              <a:ext uri="{FF2B5EF4-FFF2-40B4-BE49-F238E27FC236}">
                <a16:creationId xmlns="" xmlns:a16="http://schemas.microsoft.com/office/drawing/2014/main" id="{A7438A06-901C-4A07-94B6-0ACEC02559C5}"/>
              </a:ext>
            </a:extLst>
          </p:cNvPr>
          <p:cNvSpPr>
            <a:spLocks noGrp="1"/>
          </p:cNvSpPr>
          <p:nvPr>
            <p:ph type="body" sz="quarter" idx="25" hasCustomPrompt="1"/>
          </p:nvPr>
        </p:nvSpPr>
        <p:spPr>
          <a:xfrm>
            <a:off x="2160000" y="30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18" name="Text Placeholder 34">
            <a:extLst>
              <a:ext uri="{FF2B5EF4-FFF2-40B4-BE49-F238E27FC236}">
                <a16:creationId xmlns="" xmlns:a16="http://schemas.microsoft.com/office/drawing/2014/main" id="{D5B1D80D-2AE1-4154-80E4-EA6E4B18D9C2}"/>
              </a:ext>
            </a:extLst>
          </p:cNvPr>
          <p:cNvSpPr>
            <a:spLocks noGrp="1"/>
          </p:cNvSpPr>
          <p:nvPr>
            <p:ph type="body" sz="quarter" idx="26" hasCustomPrompt="1"/>
          </p:nvPr>
        </p:nvSpPr>
        <p:spPr>
          <a:xfrm>
            <a:off x="2160000" y="32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19" name="Text Placeholder 34">
            <a:extLst>
              <a:ext uri="{FF2B5EF4-FFF2-40B4-BE49-F238E27FC236}">
                <a16:creationId xmlns="" xmlns:a16="http://schemas.microsoft.com/office/drawing/2014/main" id="{4670E364-A302-48CB-B9CE-83383A797243}"/>
              </a:ext>
            </a:extLst>
          </p:cNvPr>
          <p:cNvSpPr>
            <a:spLocks noGrp="1"/>
          </p:cNvSpPr>
          <p:nvPr>
            <p:ph type="body" sz="quarter" idx="27" hasCustomPrompt="1"/>
          </p:nvPr>
        </p:nvSpPr>
        <p:spPr>
          <a:xfrm>
            <a:off x="2160000" y="3456000"/>
            <a:ext cx="5760000" cy="180000"/>
          </a:xfrm>
        </p:spPr>
        <p:txBody>
          <a:bodyPr lIns="0" tIns="0" rIns="0" bIns="0">
            <a:noAutofit/>
          </a:bodyPr>
          <a:lstStyle>
            <a:lvl1pPr marL="0" indent="0">
              <a:buNone/>
              <a:defRPr sz="1350"/>
            </a:lvl1pPr>
          </a:lstStyle>
          <a:p>
            <a:pPr lvl="0"/>
            <a:r>
              <a:rPr lang="en-GB" dirty="0"/>
              <a:t>name.surname@mishcon.com</a:t>
            </a:r>
          </a:p>
        </p:txBody>
      </p:sp>
      <p:sp>
        <p:nvSpPr>
          <p:cNvPr id="20" name="Text Placeholder 34">
            <a:extLst>
              <a:ext uri="{FF2B5EF4-FFF2-40B4-BE49-F238E27FC236}">
                <a16:creationId xmlns="" xmlns:a16="http://schemas.microsoft.com/office/drawing/2014/main" id="{844B59CD-76D4-4863-B923-D591B5D89E5F}"/>
              </a:ext>
            </a:extLst>
          </p:cNvPr>
          <p:cNvSpPr>
            <a:spLocks noGrp="1"/>
          </p:cNvSpPr>
          <p:nvPr>
            <p:ph type="body" sz="quarter" idx="29" hasCustomPrompt="1"/>
          </p:nvPr>
        </p:nvSpPr>
        <p:spPr>
          <a:xfrm>
            <a:off x="2159157" y="3924000"/>
            <a:ext cx="5760000" cy="180000"/>
          </a:xfrm>
        </p:spPr>
        <p:txBody>
          <a:bodyPr lIns="0" tIns="0" rIns="0" bIns="0">
            <a:noAutofit/>
          </a:bodyPr>
          <a:lstStyle>
            <a:lvl1pPr marL="0" indent="0">
              <a:buNone/>
              <a:defRPr sz="1350">
                <a:latin typeface="+mj-lt"/>
              </a:defRPr>
            </a:lvl1pPr>
          </a:lstStyle>
          <a:p>
            <a:pPr lvl="0"/>
            <a:r>
              <a:rPr lang="en-GB" dirty="0"/>
              <a:t>Name</a:t>
            </a:r>
          </a:p>
        </p:txBody>
      </p:sp>
      <p:sp>
        <p:nvSpPr>
          <p:cNvPr id="21" name="Text Placeholder 34">
            <a:extLst>
              <a:ext uri="{FF2B5EF4-FFF2-40B4-BE49-F238E27FC236}">
                <a16:creationId xmlns="" xmlns:a16="http://schemas.microsoft.com/office/drawing/2014/main" id="{87ED8D33-4DBD-4201-A3A3-65FFE94DD6D6}"/>
              </a:ext>
            </a:extLst>
          </p:cNvPr>
          <p:cNvSpPr>
            <a:spLocks noGrp="1"/>
          </p:cNvSpPr>
          <p:nvPr>
            <p:ph type="body" sz="quarter" idx="30" hasCustomPrompt="1"/>
          </p:nvPr>
        </p:nvSpPr>
        <p:spPr>
          <a:xfrm>
            <a:off x="2159157" y="4104000"/>
            <a:ext cx="5760000" cy="180000"/>
          </a:xfrm>
        </p:spPr>
        <p:txBody>
          <a:bodyPr lIns="0" tIns="0" rIns="0" bIns="0">
            <a:noAutofit/>
          </a:bodyPr>
          <a:lstStyle>
            <a:lvl1pPr marL="0" indent="0">
              <a:buNone/>
              <a:defRPr sz="1350">
                <a:latin typeface="+mj-lt"/>
              </a:defRPr>
            </a:lvl1pPr>
          </a:lstStyle>
          <a:p>
            <a:pPr lvl="0"/>
            <a:r>
              <a:rPr lang="en-GB" dirty="0"/>
              <a:t>Position</a:t>
            </a:r>
          </a:p>
        </p:txBody>
      </p:sp>
      <p:sp>
        <p:nvSpPr>
          <p:cNvPr id="22" name="Text Placeholder 34">
            <a:extLst>
              <a:ext uri="{FF2B5EF4-FFF2-40B4-BE49-F238E27FC236}">
                <a16:creationId xmlns="" xmlns:a16="http://schemas.microsoft.com/office/drawing/2014/main" id="{768853AD-53F0-4D27-9076-B7665A947EB8}"/>
              </a:ext>
            </a:extLst>
          </p:cNvPr>
          <p:cNvSpPr>
            <a:spLocks noGrp="1"/>
          </p:cNvSpPr>
          <p:nvPr>
            <p:ph type="body" sz="quarter" idx="31" hasCustomPrompt="1"/>
          </p:nvPr>
        </p:nvSpPr>
        <p:spPr>
          <a:xfrm>
            <a:off x="2159157" y="4356000"/>
            <a:ext cx="5760000" cy="180000"/>
          </a:xfrm>
        </p:spPr>
        <p:txBody>
          <a:bodyPr lIns="0" tIns="0" rIns="0" bIns="0">
            <a:noAutofit/>
          </a:bodyPr>
          <a:lstStyle>
            <a:lvl1pPr marL="0" indent="0">
              <a:buNone/>
              <a:defRPr sz="1350"/>
            </a:lvl1pPr>
          </a:lstStyle>
          <a:p>
            <a:pPr lvl="0"/>
            <a:r>
              <a:rPr lang="en-GB" dirty="0"/>
              <a:t>name.surname@mishcon.com</a:t>
            </a:r>
          </a:p>
        </p:txBody>
      </p:sp>
      <p:sp>
        <p:nvSpPr>
          <p:cNvPr id="23" name="Text Placeholder 34">
            <a:extLst>
              <a:ext uri="{FF2B5EF4-FFF2-40B4-BE49-F238E27FC236}">
                <a16:creationId xmlns="" xmlns:a16="http://schemas.microsoft.com/office/drawing/2014/main" id="{4B9EA14A-E5D3-434C-950C-3EA7EC49B497}"/>
              </a:ext>
            </a:extLst>
          </p:cNvPr>
          <p:cNvSpPr>
            <a:spLocks noGrp="1"/>
          </p:cNvSpPr>
          <p:nvPr>
            <p:ph type="body" sz="quarter" idx="33" hasCustomPrompt="1"/>
          </p:nvPr>
        </p:nvSpPr>
        <p:spPr>
          <a:xfrm>
            <a:off x="2159157" y="18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24" name="Text Placeholder 34">
            <a:extLst>
              <a:ext uri="{FF2B5EF4-FFF2-40B4-BE49-F238E27FC236}">
                <a16:creationId xmlns="" xmlns:a16="http://schemas.microsoft.com/office/drawing/2014/main" id="{CEBCDC40-F6F9-47E1-A014-C5A264B59A35}"/>
              </a:ext>
            </a:extLst>
          </p:cNvPr>
          <p:cNvSpPr>
            <a:spLocks noGrp="1"/>
          </p:cNvSpPr>
          <p:nvPr>
            <p:ph type="body" sz="quarter" idx="34" hasCustomPrompt="1"/>
          </p:nvPr>
        </p:nvSpPr>
        <p:spPr>
          <a:xfrm>
            <a:off x="2159157" y="27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25" name="Text Placeholder 34">
            <a:extLst>
              <a:ext uri="{FF2B5EF4-FFF2-40B4-BE49-F238E27FC236}">
                <a16:creationId xmlns="" xmlns:a16="http://schemas.microsoft.com/office/drawing/2014/main" id="{4FCEC7EE-5F51-46ED-8A7F-3B5D9A8D9FE7}"/>
              </a:ext>
            </a:extLst>
          </p:cNvPr>
          <p:cNvSpPr>
            <a:spLocks noGrp="1"/>
          </p:cNvSpPr>
          <p:nvPr>
            <p:ph type="body" sz="quarter" idx="35" hasCustomPrompt="1"/>
          </p:nvPr>
        </p:nvSpPr>
        <p:spPr>
          <a:xfrm>
            <a:off x="2159157" y="36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
        <p:nvSpPr>
          <p:cNvPr id="26" name="Text Placeholder 34">
            <a:extLst>
              <a:ext uri="{FF2B5EF4-FFF2-40B4-BE49-F238E27FC236}">
                <a16:creationId xmlns="" xmlns:a16="http://schemas.microsoft.com/office/drawing/2014/main" id="{2A12FFDE-75F4-489A-915E-8640DF80871B}"/>
              </a:ext>
            </a:extLst>
          </p:cNvPr>
          <p:cNvSpPr>
            <a:spLocks noGrp="1"/>
          </p:cNvSpPr>
          <p:nvPr>
            <p:ph type="body" sz="quarter" idx="36" hasCustomPrompt="1"/>
          </p:nvPr>
        </p:nvSpPr>
        <p:spPr>
          <a:xfrm>
            <a:off x="2160000" y="4536000"/>
            <a:ext cx="5760000" cy="180000"/>
          </a:xfrm>
        </p:spPr>
        <p:txBody>
          <a:bodyPr lIns="0" tIns="0" rIns="0" bIns="0">
            <a:noAutofit/>
          </a:bodyPr>
          <a:lstStyle>
            <a:lvl1pPr marL="0" indent="0">
              <a:buNone/>
              <a:defRPr sz="1350"/>
            </a:lvl1pPr>
          </a:lstStyle>
          <a:p>
            <a:pPr lvl="0"/>
            <a:r>
              <a:rPr lang="en-GB" dirty="0"/>
              <a:t>DDI: +44 20 XXXX </a:t>
            </a:r>
            <a:r>
              <a:rPr lang="en-GB" dirty="0" err="1"/>
              <a:t>XXXX</a:t>
            </a:r>
            <a:endParaRPr lang="en-GB" dirty="0"/>
          </a:p>
        </p:txBody>
      </p:sp>
    </p:spTree>
    <p:extLst>
      <p:ext uri="{BB962C8B-B14F-4D97-AF65-F5344CB8AC3E}">
        <p14:creationId xmlns:p14="http://schemas.microsoft.com/office/powerpoint/2010/main" val="3465404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column">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0"/>
            <a:ext cx="7009052" cy="432000"/>
          </a:xfrm>
        </p:spPr>
        <p:txBody>
          <a:bodyPr>
            <a:noAutofit/>
          </a:bodyPr>
          <a:lstStyle>
            <a:lvl1pPr>
              <a:defRPr>
                <a:solidFill>
                  <a:schemeClr val="tx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7" name="Text Placeholder 7"/>
          <p:cNvSpPr>
            <a:spLocks noGrp="1"/>
          </p:cNvSpPr>
          <p:nvPr>
            <p:ph type="body" sz="quarter" idx="18" hasCustomPrompt="1"/>
          </p:nvPr>
        </p:nvSpPr>
        <p:spPr>
          <a:xfrm>
            <a:off x="216749" y="1185186"/>
            <a:ext cx="8676426" cy="702079"/>
          </a:xfrm>
        </p:spPr>
        <p:txBody>
          <a:bodyPr>
            <a:noAutofit/>
          </a:bodyPr>
          <a:lstStyle>
            <a:lvl1pPr marL="0" indent="0">
              <a:buNone/>
              <a:defRPr sz="1400" cap="all" baseline="0">
                <a:latin typeface="+mn-lt"/>
              </a:defRPr>
            </a:lvl1pPr>
          </a:lstStyle>
          <a:p>
            <a:pPr lvl="0"/>
            <a:r>
              <a:rPr lang="en-US" dirty="0"/>
              <a:t>Click to edit text</a:t>
            </a:r>
          </a:p>
        </p:txBody>
      </p:sp>
      <p:sp>
        <p:nvSpPr>
          <p:cNvPr id="18" name="TL2"/>
          <p:cNvSpPr>
            <a:spLocks noGrp="1"/>
          </p:cNvSpPr>
          <p:nvPr>
            <p:ph type="body" idx="1" hasCustomPrompt="1"/>
          </p:nvPr>
        </p:nvSpPr>
        <p:spPr>
          <a:xfrm>
            <a:off x="232488" y="699591"/>
            <a:ext cx="7772400" cy="432000"/>
          </a:xfrm>
        </p:spPr>
        <p:txBody>
          <a:bodyPr anchor="b">
            <a:noAutofit/>
          </a:bodyPr>
          <a:lstStyle>
            <a:lvl1pPr marL="0" indent="0">
              <a:buNone/>
              <a:defRPr sz="2800" cap="all"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19" name="Oval 18">
            <a:extLst>
              <a:ext uri="{FF2B5EF4-FFF2-40B4-BE49-F238E27FC236}">
                <a16:creationId xmlns="" xmlns:a16="http://schemas.microsoft.com/office/drawing/2014/main" id="{3AAB8D7D-C246-45D0-A34E-5F5C7D357CEC}"/>
              </a:ext>
            </a:extLst>
          </p:cNvPr>
          <p:cNvSpPr/>
          <p:nvPr userDrawn="1"/>
        </p:nvSpPr>
        <p:spPr>
          <a:xfrm>
            <a:off x="539552" y="3535127"/>
            <a:ext cx="1126800" cy="1124855"/>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0" name="Oval 19">
            <a:extLst>
              <a:ext uri="{FF2B5EF4-FFF2-40B4-BE49-F238E27FC236}">
                <a16:creationId xmlns="" xmlns:a16="http://schemas.microsoft.com/office/drawing/2014/main" id="{F86CA2A4-AEEC-4E0F-AFA6-2ADF77B4CFC2}"/>
              </a:ext>
            </a:extLst>
          </p:cNvPr>
          <p:cNvSpPr/>
          <p:nvPr userDrawn="1"/>
        </p:nvSpPr>
        <p:spPr>
          <a:xfrm>
            <a:off x="2869136" y="3535127"/>
            <a:ext cx="1126800" cy="1124855"/>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1" name="Oval 20">
            <a:extLst>
              <a:ext uri="{FF2B5EF4-FFF2-40B4-BE49-F238E27FC236}">
                <a16:creationId xmlns="" xmlns:a16="http://schemas.microsoft.com/office/drawing/2014/main" id="{15BB6807-8938-487D-B1B7-01036CF5DABA}"/>
              </a:ext>
            </a:extLst>
          </p:cNvPr>
          <p:cNvSpPr/>
          <p:nvPr userDrawn="1"/>
        </p:nvSpPr>
        <p:spPr>
          <a:xfrm>
            <a:off x="5245400" y="3535127"/>
            <a:ext cx="1126800" cy="112485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2" name="Oval 21">
            <a:extLst>
              <a:ext uri="{FF2B5EF4-FFF2-40B4-BE49-F238E27FC236}">
                <a16:creationId xmlns="" xmlns:a16="http://schemas.microsoft.com/office/drawing/2014/main" id="{E712EE04-26A8-4FDC-8407-0505E7D2D200}"/>
              </a:ext>
            </a:extLst>
          </p:cNvPr>
          <p:cNvSpPr/>
          <p:nvPr userDrawn="1"/>
        </p:nvSpPr>
        <p:spPr>
          <a:xfrm>
            <a:off x="7596336" y="3535127"/>
            <a:ext cx="1126800" cy="11248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3" name="Text Placeholder 7">
            <a:extLst>
              <a:ext uri="{FF2B5EF4-FFF2-40B4-BE49-F238E27FC236}">
                <a16:creationId xmlns="" xmlns:a16="http://schemas.microsoft.com/office/drawing/2014/main" id="{87CF4867-4905-4E34-8259-5835D71B7518}"/>
              </a:ext>
            </a:extLst>
          </p:cNvPr>
          <p:cNvSpPr>
            <a:spLocks noGrp="1"/>
          </p:cNvSpPr>
          <p:nvPr>
            <p:ph type="body" sz="quarter" idx="14" hasCustomPrompt="1"/>
          </p:nvPr>
        </p:nvSpPr>
        <p:spPr>
          <a:xfrm>
            <a:off x="323528"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
        <p:nvSpPr>
          <p:cNvPr id="24" name="Text Placeholder 7">
            <a:extLst>
              <a:ext uri="{FF2B5EF4-FFF2-40B4-BE49-F238E27FC236}">
                <a16:creationId xmlns="" xmlns:a16="http://schemas.microsoft.com/office/drawing/2014/main" id="{968B806F-EECA-4B19-A839-143E7663128E}"/>
              </a:ext>
            </a:extLst>
          </p:cNvPr>
          <p:cNvSpPr>
            <a:spLocks noGrp="1"/>
          </p:cNvSpPr>
          <p:nvPr>
            <p:ph type="body" sz="quarter" idx="15" hasCustomPrompt="1"/>
          </p:nvPr>
        </p:nvSpPr>
        <p:spPr>
          <a:xfrm>
            <a:off x="2674802"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
        <p:nvSpPr>
          <p:cNvPr id="25" name="Text Placeholder 7">
            <a:extLst>
              <a:ext uri="{FF2B5EF4-FFF2-40B4-BE49-F238E27FC236}">
                <a16:creationId xmlns="" xmlns:a16="http://schemas.microsoft.com/office/drawing/2014/main" id="{40EA94AF-C108-4C2D-9A07-18A3D320A765}"/>
              </a:ext>
            </a:extLst>
          </p:cNvPr>
          <p:cNvSpPr>
            <a:spLocks noGrp="1"/>
          </p:cNvSpPr>
          <p:nvPr>
            <p:ph type="body" sz="quarter" idx="16" hasCustomPrompt="1"/>
          </p:nvPr>
        </p:nvSpPr>
        <p:spPr>
          <a:xfrm>
            <a:off x="5026076" y="1937874"/>
            <a:ext cx="1512168" cy="1494000"/>
          </a:xfrm>
        </p:spPr>
        <p:txBody>
          <a:bodyPr>
            <a:noAutofit/>
          </a:bodyPr>
          <a:lstStyle>
            <a:lvl1pPr marL="0" indent="0">
              <a:buNone/>
              <a:defRPr sz="1400" cap="all" baseline="0">
                <a:latin typeface="+mn-lt"/>
              </a:defRPr>
            </a:lvl1pPr>
          </a:lstStyle>
          <a:p>
            <a:pPr lvl="0"/>
            <a:r>
              <a:rPr lang="en-US" dirty="0"/>
              <a:t>Click to edit text</a:t>
            </a:r>
          </a:p>
        </p:txBody>
      </p:sp>
      <p:sp>
        <p:nvSpPr>
          <p:cNvPr id="26" name="Text Placeholder 7">
            <a:extLst>
              <a:ext uri="{FF2B5EF4-FFF2-40B4-BE49-F238E27FC236}">
                <a16:creationId xmlns="" xmlns:a16="http://schemas.microsoft.com/office/drawing/2014/main" id="{0C890ED0-41A3-4EB1-8CCF-3AA75D191C99}"/>
              </a:ext>
            </a:extLst>
          </p:cNvPr>
          <p:cNvSpPr>
            <a:spLocks noGrp="1"/>
          </p:cNvSpPr>
          <p:nvPr>
            <p:ph type="body" sz="quarter" idx="17" hasCustomPrompt="1"/>
          </p:nvPr>
        </p:nvSpPr>
        <p:spPr>
          <a:xfrm>
            <a:off x="7377350" y="1940862"/>
            <a:ext cx="1512168" cy="1494984"/>
          </a:xfrm>
        </p:spPr>
        <p:txBody>
          <a:bodyPr>
            <a:noAutofit/>
          </a:bodyPr>
          <a:lstStyle>
            <a:lvl1pPr marL="0" indent="0">
              <a:buNone/>
              <a:defRPr sz="1400" cap="all" baseline="0">
                <a:latin typeface="+mn-lt"/>
              </a:defRPr>
            </a:lvl1pPr>
          </a:lstStyle>
          <a:p>
            <a:pPr lvl="0"/>
            <a:r>
              <a:rPr lang="en-US" dirty="0"/>
              <a:t>Click to edit text</a:t>
            </a:r>
          </a:p>
        </p:txBody>
      </p:sp>
    </p:spTree>
    <p:extLst>
      <p:ext uri="{BB962C8B-B14F-4D97-AF65-F5344CB8AC3E}">
        <p14:creationId xmlns:p14="http://schemas.microsoft.com/office/powerpoint/2010/main" val="3030267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rgets">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2"/>
            <a:ext cx="7009052" cy="432000"/>
          </a:xfrm>
        </p:spPr>
        <p:txBody>
          <a:bodyPr>
            <a:noAutofit/>
          </a:bodyPr>
          <a:lstStyle>
            <a:lvl1pPr>
              <a:defRPr>
                <a:solidFill>
                  <a:schemeClr val="tx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7" name="Text Placeholder 7"/>
          <p:cNvSpPr>
            <a:spLocks noGrp="1"/>
          </p:cNvSpPr>
          <p:nvPr>
            <p:ph type="body" sz="quarter" idx="18" hasCustomPrompt="1"/>
          </p:nvPr>
        </p:nvSpPr>
        <p:spPr>
          <a:xfrm>
            <a:off x="216749" y="1185186"/>
            <a:ext cx="8676426" cy="702079"/>
          </a:xfrm>
        </p:spPr>
        <p:txBody>
          <a:bodyPr>
            <a:noAutofit/>
          </a:bodyPr>
          <a:lstStyle>
            <a:lvl1pPr marL="0" indent="0">
              <a:buNone/>
              <a:defRPr sz="1400" cap="all" baseline="0">
                <a:latin typeface="+mn-lt"/>
              </a:defRPr>
            </a:lvl1pPr>
          </a:lstStyle>
          <a:p>
            <a:pPr lvl="0"/>
            <a:r>
              <a:rPr lang="en-US" dirty="0"/>
              <a:t>Click to edit text</a:t>
            </a:r>
          </a:p>
        </p:txBody>
      </p:sp>
      <p:sp>
        <p:nvSpPr>
          <p:cNvPr id="25" name="TL2"/>
          <p:cNvSpPr>
            <a:spLocks noGrp="1"/>
          </p:cNvSpPr>
          <p:nvPr>
            <p:ph type="body" idx="1" hasCustomPrompt="1"/>
          </p:nvPr>
        </p:nvSpPr>
        <p:spPr>
          <a:xfrm>
            <a:off x="232488" y="699591"/>
            <a:ext cx="7772400" cy="431999"/>
          </a:xfrm>
        </p:spPr>
        <p:txBody>
          <a:bodyPr anchor="b">
            <a:noAutofit/>
          </a:bodyPr>
          <a:lstStyle>
            <a:lvl1pPr marL="0" indent="0">
              <a:buNone/>
              <a:defRPr sz="2800" cap="all"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26" name="Oval 25">
            <a:extLst>
              <a:ext uri="{FF2B5EF4-FFF2-40B4-BE49-F238E27FC236}">
                <a16:creationId xmlns="" xmlns:a16="http://schemas.microsoft.com/office/drawing/2014/main" id="{C34F495F-9B5C-4A18-96A4-78A78B477C2E}"/>
              </a:ext>
            </a:extLst>
          </p:cNvPr>
          <p:cNvSpPr>
            <a:spLocks noChangeAspect="1"/>
          </p:cNvSpPr>
          <p:nvPr userDrawn="1"/>
        </p:nvSpPr>
        <p:spPr>
          <a:xfrm>
            <a:off x="2566744" y="2771469"/>
            <a:ext cx="1501200" cy="15012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7" name="Oval 26">
            <a:extLst>
              <a:ext uri="{FF2B5EF4-FFF2-40B4-BE49-F238E27FC236}">
                <a16:creationId xmlns="" xmlns:a16="http://schemas.microsoft.com/office/drawing/2014/main" id="{5A09DC35-B763-4E7C-8B7C-4EAD223BE500}"/>
              </a:ext>
            </a:extLst>
          </p:cNvPr>
          <p:cNvSpPr>
            <a:spLocks noChangeAspect="1"/>
          </p:cNvSpPr>
          <p:nvPr userDrawn="1"/>
        </p:nvSpPr>
        <p:spPr>
          <a:xfrm>
            <a:off x="4464208" y="2622069"/>
            <a:ext cx="1800000" cy="1800000"/>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8" name="Oval 27">
            <a:extLst>
              <a:ext uri="{FF2B5EF4-FFF2-40B4-BE49-F238E27FC236}">
                <a16:creationId xmlns="" xmlns:a16="http://schemas.microsoft.com/office/drawing/2014/main" id="{10671B00-997E-4CB5-B625-1E0925B9D00C}"/>
              </a:ext>
            </a:extLst>
          </p:cNvPr>
          <p:cNvSpPr>
            <a:spLocks noChangeAspect="1"/>
          </p:cNvSpPr>
          <p:nvPr userDrawn="1"/>
        </p:nvSpPr>
        <p:spPr>
          <a:xfrm>
            <a:off x="6660472" y="2442069"/>
            <a:ext cx="2160000" cy="216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9" name="Text Placeholder 7">
            <a:extLst>
              <a:ext uri="{FF2B5EF4-FFF2-40B4-BE49-F238E27FC236}">
                <a16:creationId xmlns="" xmlns:a16="http://schemas.microsoft.com/office/drawing/2014/main" id="{5F0317B9-E934-49A4-AB05-FDA21AB13B70}"/>
              </a:ext>
            </a:extLst>
          </p:cNvPr>
          <p:cNvSpPr>
            <a:spLocks noGrp="1"/>
          </p:cNvSpPr>
          <p:nvPr>
            <p:ph type="body" sz="quarter" idx="14" hasCustomPrompt="1"/>
          </p:nvPr>
        </p:nvSpPr>
        <p:spPr>
          <a:xfrm>
            <a:off x="539552" y="2032844"/>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30" name="Text Placeholder 7">
            <a:extLst>
              <a:ext uri="{FF2B5EF4-FFF2-40B4-BE49-F238E27FC236}">
                <a16:creationId xmlns="" xmlns:a16="http://schemas.microsoft.com/office/drawing/2014/main" id="{A8FFA82C-4D40-482C-9682-7B02DCDEB147}"/>
              </a:ext>
            </a:extLst>
          </p:cNvPr>
          <p:cNvSpPr>
            <a:spLocks noGrp="1"/>
          </p:cNvSpPr>
          <p:nvPr>
            <p:ph type="body" sz="quarter" idx="15" hasCustomPrompt="1"/>
          </p:nvPr>
        </p:nvSpPr>
        <p:spPr>
          <a:xfrm>
            <a:off x="2610872" y="3296472"/>
            <a:ext cx="1403176" cy="451194"/>
          </a:xfrm>
        </p:spPr>
        <p:txBody>
          <a:bodyPr>
            <a:noAutofit/>
          </a:bodyPr>
          <a:lstStyle>
            <a:lvl1pPr marL="0" indent="0" algn="ctr">
              <a:buNone/>
              <a:defRPr sz="1400" cap="all" baseline="0">
                <a:latin typeface="+mn-lt"/>
              </a:defRPr>
            </a:lvl1pPr>
          </a:lstStyle>
          <a:p>
            <a:pPr lvl="0"/>
            <a:r>
              <a:rPr lang="en-US" dirty="0"/>
              <a:t>Click to edit text</a:t>
            </a:r>
          </a:p>
        </p:txBody>
      </p:sp>
      <p:sp>
        <p:nvSpPr>
          <p:cNvPr id="31" name="Text Placeholder 7">
            <a:extLst>
              <a:ext uri="{FF2B5EF4-FFF2-40B4-BE49-F238E27FC236}">
                <a16:creationId xmlns="" xmlns:a16="http://schemas.microsoft.com/office/drawing/2014/main" id="{E8C14F59-1362-44EC-B24E-29F3C9142F9B}"/>
              </a:ext>
            </a:extLst>
          </p:cNvPr>
          <p:cNvSpPr>
            <a:spLocks noGrp="1"/>
          </p:cNvSpPr>
          <p:nvPr>
            <p:ph type="body" sz="quarter" idx="19" hasCustomPrompt="1"/>
          </p:nvPr>
        </p:nvSpPr>
        <p:spPr>
          <a:xfrm>
            <a:off x="4608124" y="3292531"/>
            <a:ext cx="1512168" cy="432048"/>
          </a:xfrm>
        </p:spPr>
        <p:txBody>
          <a:bodyPr>
            <a:noAutofit/>
          </a:bodyPr>
          <a:lstStyle>
            <a:lvl1pPr marL="0" indent="0" algn="ctr">
              <a:buNone/>
              <a:defRPr sz="1400" cap="all" baseline="0">
                <a:solidFill>
                  <a:schemeClr val="bg1"/>
                </a:solidFill>
                <a:latin typeface="+mn-lt"/>
              </a:defRPr>
            </a:lvl1pPr>
          </a:lstStyle>
          <a:p>
            <a:pPr lvl="0"/>
            <a:r>
              <a:rPr lang="en-US" dirty="0"/>
              <a:t>Click to edit text</a:t>
            </a:r>
          </a:p>
        </p:txBody>
      </p:sp>
      <p:sp>
        <p:nvSpPr>
          <p:cNvPr id="32" name="Text Placeholder 7">
            <a:extLst>
              <a:ext uri="{FF2B5EF4-FFF2-40B4-BE49-F238E27FC236}">
                <a16:creationId xmlns="" xmlns:a16="http://schemas.microsoft.com/office/drawing/2014/main" id="{94578601-B198-475D-B672-A624BC197BFC}"/>
              </a:ext>
            </a:extLst>
          </p:cNvPr>
          <p:cNvSpPr>
            <a:spLocks noGrp="1"/>
          </p:cNvSpPr>
          <p:nvPr>
            <p:ph type="body" sz="quarter" idx="20" hasCustomPrompt="1"/>
          </p:nvPr>
        </p:nvSpPr>
        <p:spPr>
          <a:xfrm>
            <a:off x="6984388" y="3306045"/>
            <a:ext cx="1512168" cy="432048"/>
          </a:xfrm>
        </p:spPr>
        <p:txBody>
          <a:bodyPr>
            <a:noAutofit/>
          </a:bodyPr>
          <a:lstStyle>
            <a:lvl1pPr marL="0" indent="0" algn="ctr">
              <a:buNone/>
              <a:defRPr sz="1400" cap="all" baseline="0">
                <a:solidFill>
                  <a:schemeClr val="bg1"/>
                </a:solidFill>
                <a:latin typeface="+mj-lt"/>
              </a:defRPr>
            </a:lvl1pPr>
          </a:lstStyle>
          <a:p>
            <a:pPr lvl="0"/>
            <a:r>
              <a:rPr lang="en-US" dirty="0"/>
              <a:t>Click to edit text</a:t>
            </a:r>
          </a:p>
        </p:txBody>
      </p:sp>
      <p:sp>
        <p:nvSpPr>
          <p:cNvPr id="33" name="Text Placeholder 7">
            <a:extLst>
              <a:ext uri="{FF2B5EF4-FFF2-40B4-BE49-F238E27FC236}">
                <a16:creationId xmlns="" xmlns:a16="http://schemas.microsoft.com/office/drawing/2014/main" id="{C17A18C1-3080-4223-80ED-720DC3C94EDD}"/>
              </a:ext>
            </a:extLst>
          </p:cNvPr>
          <p:cNvSpPr>
            <a:spLocks noGrp="1"/>
          </p:cNvSpPr>
          <p:nvPr>
            <p:ph type="body" sz="quarter" idx="21" hasCustomPrompt="1"/>
          </p:nvPr>
        </p:nvSpPr>
        <p:spPr>
          <a:xfrm>
            <a:off x="539552" y="2275736"/>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34" name="Text Placeholder 7">
            <a:extLst>
              <a:ext uri="{FF2B5EF4-FFF2-40B4-BE49-F238E27FC236}">
                <a16:creationId xmlns="" xmlns:a16="http://schemas.microsoft.com/office/drawing/2014/main" id="{F87164D6-E2AA-4139-ABDD-6A552961079E}"/>
              </a:ext>
            </a:extLst>
          </p:cNvPr>
          <p:cNvSpPr>
            <a:spLocks noGrp="1"/>
          </p:cNvSpPr>
          <p:nvPr>
            <p:ph type="body" sz="quarter" idx="22" hasCustomPrompt="1"/>
          </p:nvPr>
        </p:nvSpPr>
        <p:spPr>
          <a:xfrm>
            <a:off x="539552" y="2518883"/>
            <a:ext cx="2952328" cy="180000"/>
          </a:xfrm>
        </p:spPr>
        <p:txBody>
          <a:bodyPr anchor="ctr">
            <a:noAutofit/>
          </a:bodyPr>
          <a:lstStyle>
            <a:lvl1pPr marL="0" indent="0">
              <a:buNone/>
              <a:defRPr sz="1400" cap="all" baseline="0">
                <a:latin typeface="+mn-lt"/>
              </a:defRPr>
            </a:lvl1pPr>
          </a:lstStyle>
          <a:p>
            <a:pPr lvl="0"/>
            <a:r>
              <a:rPr lang="en-US" dirty="0"/>
              <a:t>Click to edit text</a:t>
            </a:r>
          </a:p>
        </p:txBody>
      </p:sp>
      <p:sp>
        <p:nvSpPr>
          <p:cNvPr id="35" name="Oval 34">
            <a:extLst>
              <a:ext uri="{FF2B5EF4-FFF2-40B4-BE49-F238E27FC236}">
                <a16:creationId xmlns="" xmlns:a16="http://schemas.microsoft.com/office/drawing/2014/main" id="{4F8C4311-2893-49DB-B22E-A10AFD4A67AE}"/>
              </a:ext>
            </a:extLst>
          </p:cNvPr>
          <p:cNvSpPr/>
          <p:nvPr userDrawn="1"/>
        </p:nvSpPr>
        <p:spPr>
          <a:xfrm>
            <a:off x="323528" y="2033099"/>
            <a:ext cx="180000" cy="17949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36" name="Oval 35">
            <a:extLst>
              <a:ext uri="{FF2B5EF4-FFF2-40B4-BE49-F238E27FC236}">
                <a16:creationId xmlns="" xmlns:a16="http://schemas.microsoft.com/office/drawing/2014/main" id="{A013D19D-BA3E-4827-BDA7-DC09A84E14E3}"/>
              </a:ext>
            </a:extLst>
          </p:cNvPr>
          <p:cNvSpPr/>
          <p:nvPr userDrawn="1"/>
        </p:nvSpPr>
        <p:spPr>
          <a:xfrm>
            <a:off x="323528" y="2275991"/>
            <a:ext cx="180000" cy="17949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37" name="Oval 36">
            <a:extLst>
              <a:ext uri="{FF2B5EF4-FFF2-40B4-BE49-F238E27FC236}">
                <a16:creationId xmlns="" xmlns:a16="http://schemas.microsoft.com/office/drawing/2014/main" id="{9DA89E10-99A1-444F-9E4C-B3D868D54324}"/>
              </a:ext>
            </a:extLst>
          </p:cNvPr>
          <p:cNvSpPr/>
          <p:nvPr userDrawn="1"/>
        </p:nvSpPr>
        <p:spPr>
          <a:xfrm>
            <a:off x="323528" y="2519138"/>
            <a:ext cx="180000" cy="17949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Tree>
    <p:extLst>
      <p:ext uri="{BB962C8B-B14F-4D97-AF65-F5344CB8AC3E}">
        <p14:creationId xmlns:p14="http://schemas.microsoft.com/office/powerpoint/2010/main" val="4003064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7009052" cy="750015"/>
          </a:xfrm>
        </p:spPr>
        <p:txBody>
          <a:bodyPr>
            <a:noAutofit/>
          </a:bodyPr>
          <a:lstStyle>
            <a:lvl1pPr>
              <a:defRPr>
                <a:solidFill>
                  <a:schemeClr val="tx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6CE331A1-854D-4E89-AB9D-AAF02006F442}" type="datetime4">
              <a:rPr lang="en-GB" smtClean="0"/>
              <a:t>22 April 2019</a:t>
            </a:fld>
            <a:endParaRPr lang="en-GB"/>
          </a:p>
        </p:txBody>
      </p:sp>
      <p:sp>
        <p:nvSpPr>
          <p:cNvPr id="5" name="Footer Placeholder 4"/>
          <p:cNvSpPr>
            <a:spLocks noGrp="1"/>
          </p:cNvSpPr>
          <p:nvPr>
            <p:ph type="ftr" sz="quarter" idx="11"/>
          </p:nvPr>
        </p:nvSpPr>
        <p:spPr/>
        <p:txBody>
          <a:bodyPr>
            <a:noAutofit/>
          </a:bodyPr>
          <a:lstStyle/>
          <a:p>
            <a:r>
              <a:rPr lang="en-GB" dirty="0"/>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1785835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5"/>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75606"/>
            <a:ext cx="2057400" cy="3319016"/>
          </a:xfrm>
        </p:spPr>
        <p:txBody>
          <a:bodyPr vert="eaVert" anchor="t">
            <a:noAutofit/>
          </a:bodyPr>
          <a:lstStyle>
            <a:lvl1pPr>
              <a:defRPr>
                <a:solidFill>
                  <a:schemeClr val="tx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a:xfrm>
            <a:off x="457200" y="1275606"/>
            <a:ext cx="6019800" cy="3319016"/>
          </a:xfrm>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7D0C51B7-AD27-4B1C-A011-9BFC0F37FD51}" type="datetime4">
              <a:rPr lang="en-GB" smtClean="0"/>
              <a:t>22 April 2019</a:t>
            </a:fld>
            <a:endParaRPr lang="en-GB" dirty="0"/>
          </a:p>
        </p:txBody>
      </p:sp>
      <p:sp>
        <p:nvSpPr>
          <p:cNvPr id="5" name="Footer Placeholder 4"/>
          <p:cNvSpPr>
            <a:spLocks noGrp="1"/>
          </p:cNvSpPr>
          <p:nvPr>
            <p:ph type="ftr" sz="quarter" idx="11"/>
          </p:nvPr>
        </p:nvSpPr>
        <p:spPr/>
        <p:txBody>
          <a:bodyPr>
            <a:noAutofit/>
          </a:bodyPr>
          <a:lstStyle/>
          <a:p>
            <a:r>
              <a:rPr lang="en-GB" dirty="0"/>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285921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7044" cy="750015"/>
          </a:xfrm>
        </p:spPr>
        <p:txBody>
          <a:bodyPr>
            <a:noAutofit/>
          </a:bodyPr>
          <a:lstStyle>
            <a:lvl1pPr>
              <a:defRPr>
                <a:solidFill>
                  <a:schemeClr val="accent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1631156"/>
            <a:ext cx="4040188" cy="2963466"/>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6" y="1631156"/>
            <a:ext cx="4041775" cy="2963466"/>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8" name="Footer Placeholder 7"/>
          <p:cNvSpPr>
            <a:spLocks noGrp="1"/>
          </p:cNvSpPr>
          <p:nvPr>
            <p:ph type="ftr" sz="quarter" idx="11"/>
          </p:nvPr>
        </p:nvSpPr>
        <p:spPr/>
        <p:txBody>
          <a:bodyPr>
            <a:noAutofit/>
          </a:bodyPr>
          <a:lstStyle/>
          <a:p>
            <a:endParaRPr lang="en-GB"/>
          </a:p>
        </p:txBody>
      </p:sp>
      <p:sp>
        <p:nvSpPr>
          <p:cNvPr id="9" name="Slide Number Placeholder 8"/>
          <p:cNvSpPr>
            <a:spLocks noGrp="1"/>
          </p:cNvSpPr>
          <p:nvPr>
            <p:ph type="sldNum" sz="quarter" idx="12"/>
          </p:nvPr>
        </p:nvSpPr>
        <p:spPr/>
        <p:txBody>
          <a:bodyPr>
            <a:noAutofit/>
          </a:bodyPr>
          <a:lstStyle/>
          <a:p>
            <a:fld id="{C9DCAA54-25E8-4921-AFB4-ED41954632AA}" type="slidenum">
              <a:rPr lang="en-GB" smtClean="0"/>
              <a:t>‹#›</a:t>
            </a:fld>
            <a:endParaRPr lang="en-GB"/>
          </a:p>
        </p:txBody>
      </p:sp>
      <p:cxnSp>
        <p:nvCxnSpPr>
          <p:cNvPr id="10" name="Straight Connector 9"/>
          <p:cNvCxnSpPr/>
          <p:nvPr/>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61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227244" y="255561"/>
            <a:ext cx="6937044" cy="750015"/>
          </a:xfrm>
        </p:spPr>
        <p:txBody>
          <a:bodyPr>
            <a:noAutofit/>
          </a:bodyPr>
          <a:lstStyle>
            <a:lvl1pPr>
              <a:defRPr>
                <a:solidFill>
                  <a:schemeClr val="accent1"/>
                </a:solidFill>
              </a:defRPr>
            </a:lvl1pPr>
          </a:lstStyle>
          <a:p>
            <a:r>
              <a:rPr lang="en-US" dirty="0"/>
              <a:t>Click to edit title</a:t>
            </a:r>
            <a:endParaRPr lang="en-GB" dirty="0"/>
          </a:p>
        </p:txBody>
      </p:sp>
      <p:sp>
        <p:nvSpPr>
          <p:cNvPr id="3" name="Date Placeholder 2"/>
          <p:cNvSpPr>
            <a:spLocks noGrp="1"/>
          </p:cNvSpPr>
          <p:nvPr>
            <p:ph type="dt" sz="half" idx="10"/>
          </p:nvPr>
        </p:nvSpPr>
        <p:spPr/>
        <p:txBody>
          <a:bodyPr>
            <a:noAutofit/>
          </a:bodyPr>
          <a:lstStyle/>
          <a:p>
            <a:fld id="{E32C7CE1-C979-4427-8AB2-FAD85A02F62E}" type="datetimeFigureOut">
              <a:rPr lang="en-GB" smtClean="0"/>
              <a:t>22/04/2019</a:t>
            </a:fld>
            <a:endParaRPr lang="en-GB"/>
          </a:p>
        </p:txBody>
      </p:sp>
      <p:sp>
        <p:nvSpPr>
          <p:cNvPr id="4" name="Footer Placeholder 3"/>
          <p:cNvSpPr>
            <a:spLocks noGrp="1"/>
          </p:cNvSpPr>
          <p:nvPr>
            <p:ph type="ftr" sz="quarter" idx="11"/>
          </p:nvPr>
        </p:nvSpPr>
        <p:spPr/>
        <p:txBody>
          <a:bodyPr>
            <a:noAutofit/>
          </a:bodyPr>
          <a:lstStyle/>
          <a:p>
            <a:endParaRPr lang="en-GB"/>
          </a:p>
        </p:txBody>
      </p:sp>
      <p:sp>
        <p:nvSpPr>
          <p:cNvPr id="5" name="Slide Number Placeholder 4"/>
          <p:cNvSpPr>
            <a:spLocks noGrp="1"/>
          </p:cNvSpPr>
          <p:nvPr>
            <p:ph type="sldNum" sz="quarter" idx="12"/>
          </p:nvPr>
        </p:nvSpPr>
        <p:spPr/>
        <p:txBody>
          <a:bodyPr>
            <a:noAutofit/>
          </a:bodyPr>
          <a:lstStyle/>
          <a:p>
            <a:fld id="{C9DCAA54-25E8-4921-AFB4-ED41954632AA}" type="slidenum">
              <a:rPr lang="en-GB" smtClean="0"/>
              <a:t>‹#›</a:t>
            </a:fld>
            <a:endParaRPr lang="en-GB"/>
          </a:p>
        </p:txBody>
      </p:sp>
    </p:spTree>
    <p:extLst>
      <p:ext uri="{BB962C8B-B14F-4D97-AF65-F5344CB8AC3E}">
        <p14:creationId xmlns:p14="http://schemas.microsoft.com/office/powerpoint/2010/main" val="401848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020" y="334872"/>
            <a:ext cx="1899707" cy="184650"/>
          </a:xfrm>
        </p:spPr>
        <p:txBody>
          <a:bodyPr>
            <a:noAutofit/>
          </a:bodyPr>
          <a:lstStyle>
            <a:lvl1pPr algn="l">
              <a:defRPr/>
            </a:lvl1pPr>
          </a:lstStyle>
          <a:p>
            <a:fld id="{E32C7CE1-C979-4427-8AB2-FAD85A02F62E}" type="datetimeFigureOut">
              <a:rPr lang="en-GB" smtClean="0"/>
              <a:t>22/04/2019</a:t>
            </a:fld>
            <a:endParaRPr lang="en-GB"/>
          </a:p>
        </p:txBody>
      </p:sp>
      <p:sp>
        <p:nvSpPr>
          <p:cNvPr id="3" name="Footer Placeholder 2"/>
          <p:cNvSpPr>
            <a:spLocks noGrp="1"/>
          </p:cNvSpPr>
          <p:nvPr>
            <p:ph type="ftr" sz="quarter" idx="11"/>
          </p:nvPr>
        </p:nvSpPr>
        <p:spPr>
          <a:xfrm>
            <a:off x="2123728" y="332448"/>
            <a:ext cx="6171744" cy="187074"/>
          </a:xfrm>
        </p:spPr>
        <p:txBody>
          <a:bodyPr>
            <a:noAutofit/>
          </a:bodyPr>
          <a:lstStyle>
            <a:lvl1pPr algn="l">
              <a:defRPr/>
            </a:lvl1pPr>
          </a:lstStyle>
          <a:p>
            <a:endParaRPr lang="en-GB"/>
          </a:p>
        </p:txBody>
      </p:sp>
      <p:sp>
        <p:nvSpPr>
          <p:cNvPr id="4" name="Slide Number Placeholder 3"/>
          <p:cNvSpPr>
            <a:spLocks noGrp="1"/>
          </p:cNvSpPr>
          <p:nvPr>
            <p:ph type="sldNum" sz="quarter" idx="12"/>
          </p:nvPr>
        </p:nvSpPr>
        <p:spPr/>
        <p:txBody>
          <a:bodyPr>
            <a:noAutofit/>
          </a:bodyPr>
          <a:lstStyle/>
          <a:p>
            <a:fld id="{C9DCAA54-25E8-4921-AFB4-ED41954632AA}" type="slidenum">
              <a:rPr lang="en-GB" smtClean="0"/>
              <a:t>‹#›</a:t>
            </a:fld>
            <a:endParaRPr lang="en-GB"/>
          </a:p>
        </p:txBody>
      </p:sp>
      <p:sp>
        <p:nvSpPr>
          <p:cNvPr id="5" name="Rectangle 4"/>
          <p:cNvSpPr/>
          <p:nvPr/>
        </p:nvSpPr>
        <p:spPr bwMode="white">
          <a:xfrm>
            <a:off x="323850" y="1113588"/>
            <a:ext cx="8640638" cy="10801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Tree>
    <p:extLst>
      <p:ext uri="{BB962C8B-B14F-4D97-AF65-F5344CB8AC3E}">
        <p14:creationId xmlns:p14="http://schemas.microsoft.com/office/powerpoint/2010/main" val="282569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020" y="334872"/>
            <a:ext cx="1899707" cy="184650"/>
          </a:xfrm>
        </p:spPr>
        <p:txBody>
          <a:bodyPr>
            <a:noAutofit/>
          </a:bodyPr>
          <a:lstStyle>
            <a:lvl1pPr algn="l">
              <a:defRPr/>
            </a:lvl1pPr>
          </a:lstStyle>
          <a:p>
            <a:fld id="{E32C7CE1-C979-4427-8AB2-FAD85A02F62E}" type="datetimeFigureOut">
              <a:rPr lang="en-GB" smtClean="0"/>
              <a:t>22/04/2019</a:t>
            </a:fld>
            <a:endParaRPr lang="en-GB" dirty="0"/>
          </a:p>
        </p:txBody>
      </p:sp>
      <p:sp>
        <p:nvSpPr>
          <p:cNvPr id="3" name="Footer Placeholder 2"/>
          <p:cNvSpPr>
            <a:spLocks noGrp="1"/>
          </p:cNvSpPr>
          <p:nvPr>
            <p:ph type="ftr" sz="quarter" idx="11"/>
          </p:nvPr>
        </p:nvSpPr>
        <p:spPr>
          <a:xfrm>
            <a:off x="2123728" y="332448"/>
            <a:ext cx="6171744" cy="187074"/>
          </a:xfrm>
        </p:spPr>
        <p:txBody>
          <a:bodyPr>
            <a:noAutofit/>
          </a:bodyPr>
          <a:lstStyle>
            <a:lvl1pPr algn="l">
              <a:defRPr/>
            </a:lvl1pPr>
          </a:lstStyle>
          <a:p>
            <a:endParaRPr lang="en-GB" dirty="0"/>
          </a:p>
        </p:txBody>
      </p:sp>
      <p:sp>
        <p:nvSpPr>
          <p:cNvPr id="4" name="Slide Number Placeholder 3"/>
          <p:cNvSpPr>
            <a:spLocks noGrp="1"/>
          </p:cNvSpPr>
          <p:nvPr>
            <p:ph type="sldNum" sz="quarter" idx="12"/>
          </p:nvPr>
        </p:nvSpPr>
        <p:spPr/>
        <p:txBody>
          <a:bodyPr>
            <a:noAutofit/>
          </a:bodyPr>
          <a:lstStyle/>
          <a:p>
            <a:fld id="{C9DCAA54-25E8-4921-AFB4-ED41954632AA}" type="slidenum">
              <a:rPr lang="en-GB" smtClean="0"/>
              <a:t>‹#›</a:t>
            </a:fld>
            <a:endParaRPr lang="en-GB" dirty="0"/>
          </a:p>
        </p:txBody>
      </p:sp>
      <p:sp>
        <p:nvSpPr>
          <p:cNvPr id="5" name="Rectangle 4"/>
          <p:cNvSpPr/>
          <p:nvPr/>
        </p:nvSpPr>
        <p:spPr bwMode="white">
          <a:xfrm>
            <a:off x="323850" y="1113588"/>
            <a:ext cx="8640638" cy="1080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
        <p:nvSpPr>
          <p:cNvPr id="6" name="Title 1"/>
          <p:cNvSpPr>
            <a:spLocks noGrp="1"/>
          </p:cNvSpPr>
          <p:nvPr>
            <p:ph type="ctrTitle" hasCustomPrompt="1"/>
          </p:nvPr>
        </p:nvSpPr>
        <p:spPr>
          <a:xfrm>
            <a:off x="211060" y="1653648"/>
            <a:ext cx="6840000" cy="1620000"/>
          </a:xfrm>
        </p:spPr>
        <p:txBody>
          <a:bodyPr>
            <a:noAutofit/>
          </a:bodyPr>
          <a:lstStyle>
            <a:lvl1pPr algn="l">
              <a:defRPr sz="4400" cap="all" baseline="0">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81181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3.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ags" Target="../tags/tag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5.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ags" Target="../tags/tag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L1"/>
          <p:cNvSpPr>
            <a:spLocks noGrp="1"/>
          </p:cNvSpPr>
          <p:nvPr>
            <p:ph type="title"/>
          </p:nvPr>
        </p:nvSpPr>
        <p:spPr>
          <a:xfrm>
            <a:off x="227244" y="255561"/>
            <a:ext cx="6937044" cy="750015"/>
          </a:xfrm>
          <a:prstGeom prst="rect">
            <a:avLst/>
          </a:prstGeom>
        </p:spPr>
        <p:txBody>
          <a:bodyPr vert="horz" lIns="91440" tIns="45720" rIns="91440" bIns="4572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319384" y="1275606"/>
            <a:ext cx="8584496" cy="328810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424206" y="998892"/>
            <a:ext cx="1562194" cy="165832"/>
          </a:xfrm>
          <a:prstGeom prst="rect">
            <a:avLst/>
          </a:prstGeom>
        </p:spPr>
        <p:txBody>
          <a:bodyPr vert="horz" lIns="91440" tIns="45720" rIns="91440" bIns="45720" rtlCol="0" anchor="ctr"/>
          <a:lstStyle>
            <a:lvl1pPr algn="r">
              <a:defRPr sz="900" cap="all" baseline="0">
                <a:solidFill>
                  <a:schemeClr val="tx1"/>
                </a:solidFill>
              </a:defRPr>
            </a:lvl1pPr>
          </a:lstStyle>
          <a:p>
            <a:fld id="{E32C7CE1-C979-4427-8AB2-FAD85A02F62E}" type="datetimeFigureOut">
              <a:rPr lang="en-GB" smtClean="0"/>
              <a:t>22/04/2019</a:t>
            </a:fld>
            <a:endParaRPr lang="en-GB" dirty="0"/>
          </a:p>
        </p:txBody>
      </p:sp>
      <p:sp>
        <p:nvSpPr>
          <p:cNvPr id="5" name="Footer Placeholder 4"/>
          <p:cNvSpPr>
            <a:spLocks noGrp="1"/>
          </p:cNvSpPr>
          <p:nvPr>
            <p:ph type="ftr" sz="quarter" idx="3"/>
          </p:nvPr>
        </p:nvSpPr>
        <p:spPr>
          <a:xfrm>
            <a:off x="231680" y="999507"/>
            <a:ext cx="7192526" cy="163744"/>
          </a:xfrm>
          <a:prstGeom prst="rect">
            <a:avLst/>
          </a:prstGeom>
        </p:spPr>
        <p:txBody>
          <a:bodyPr vert="horz" lIns="91440" tIns="45720" rIns="91440" bIns="45720" rtlCol="0" anchor="ctr"/>
          <a:lstStyle>
            <a:lvl1pPr algn="r">
              <a:defRPr sz="900" cap="all" baseline="0">
                <a:solidFill>
                  <a:schemeClr val="tx1"/>
                </a:solidFill>
              </a:defRPr>
            </a:lvl1pPr>
          </a:lstStyle>
          <a:p>
            <a:endParaRPr lang="en-GB" dirty="0"/>
          </a:p>
        </p:txBody>
      </p:sp>
      <p:sp>
        <p:nvSpPr>
          <p:cNvPr id="6" name="Slide Number Placeholder 5"/>
          <p:cNvSpPr>
            <a:spLocks noGrp="1"/>
          </p:cNvSpPr>
          <p:nvPr>
            <p:ph type="sldNum" sz="quarter" idx="4"/>
          </p:nvPr>
        </p:nvSpPr>
        <p:spPr>
          <a:xfrm>
            <a:off x="4427984" y="4751538"/>
            <a:ext cx="539080" cy="173124"/>
          </a:xfrm>
          <a:prstGeom prst="rect">
            <a:avLst/>
          </a:prstGeom>
        </p:spPr>
        <p:txBody>
          <a:bodyPr vert="horz" lIns="91440" tIns="45720" rIns="91440" bIns="45720" rtlCol="0" anchor="ctr"/>
          <a:lstStyle>
            <a:lvl1pPr algn="ctr">
              <a:defRPr sz="900">
                <a:solidFill>
                  <a:schemeClr val="tx1">
                    <a:tint val="75000"/>
                  </a:schemeClr>
                </a:solidFill>
              </a:defRPr>
            </a:lvl1pPr>
          </a:lstStyle>
          <a:p>
            <a:fld id="{C9DCAA54-25E8-4921-AFB4-ED41954632AA}" type="slidenum">
              <a:rPr lang="en-GB" smtClean="0"/>
              <a:t>‹#›</a:t>
            </a:fld>
            <a:endParaRPr lang="en-GB"/>
          </a:p>
        </p:txBody>
      </p:sp>
      <p:cxnSp>
        <p:nvCxnSpPr>
          <p:cNvPr id="7" name="Straight Connector 6"/>
          <p:cNvCxnSpPr/>
          <p:nvPr/>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9384" y="1167594"/>
            <a:ext cx="85844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9384" y="4751537"/>
            <a:ext cx="85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1680" y="4751537"/>
            <a:ext cx="2699988" cy="230832"/>
          </a:xfrm>
          <a:prstGeom prst="rect">
            <a:avLst/>
          </a:prstGeom>
          <a:noFill/>
        </p:spPr>
        <p:txBody>
          <a:bodyPr wrap="square" rtlCol="0">
            <a:spAutoFit/>
          </a:bodyPr>
          <a:lstStyle/>
          <a:p>
            <a:r>
              <a:rPr lang="en-GB" sz="900" dirty="0"/>
              <a:t>WWW.MISHCON.COM</a:t>
            </a:r>
          </a:p>
        </p:txBody>
      </p:sp>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24520" y="388749"/>
            <a:ext cx="1523569" cy="21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pyright">
            <a:extLst>
              <a:ext uri="{FF2B5EF4-FFF2-40B4-BE49-F238E27FC236}">
                <a16:creationId xmlns="" xmlns:a16="http://schemas.microsoft.com/office/drawing/2014/main" id="{3E7CB14B-12F2-4533-9CE0-33B17788E4AF}"/>
              </a:ext>
            </a:extLst>
          </p:cNvPr>
          <p:cNvSpPr txBox="1"/>
          <p:nvPr userDrawn="1">
            <p:custDataLst>
              <p:tags r:id="rId18"/>
            </p:custDataLst>
          </p:nvPr>
        </p:nvSpPr>
        <p:spPr>
          <a:xfrm>
            <a:off x="6300000" y="4752000"/>
            <a:ext cx="2700000" cy="230832"/>
          </a:xfrm>
          <a:prstGeom prst="rect">
            <a:avLst/>
          </a:prstGeom>
          <a:noFill/>
        </p:spPr>
        <p:txBody>
          <a:bodyPr vert="horz" wrap="square" rtlCol="0">
            <a:spAutoFit/>
          </a:bodyPr>
          <a:lstStyle/>
          <a:p>
            <a:pPr algn="r"/>
            <a:r>
              <a:rPr lang="es-ES" sz="900" smtClean="0">
                <a:solidFill>
                  <a:schemeClr val="tx1"/>
                </a:solidFill>
                <a:latin typeface="+mn-lt"/>
              </a:rPr>
              <a:t>© MISHCON DE REYA LLP 2019</a:t>
            </a:r>
            <a:endParaRPr lang="en-GB" sz="900" dirty="0">
              <a:solidFill>
                <a:schemeClr val="tx1"/>
              </a:solidFill>
              <a:latin typeface="+mn-lt"/>
            </a:endParaRPr>
          </a:p>
        </p:txBody>
      </p:sp>
    </p:spTree>
    <p:extLst>
      <p:ext uri="{BB962C8B-B14F-4D97-AF65-F5344CB8AC3E}">
        <p14:creationId xmlns:p14="http://schemas.microsoft.com/office/powerpoint/2010/main" val="246981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GillSans Light" panose="020B0500000000000000"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GillSans Light" panose="020B0500000000000000"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lumOff val="50000"/>
          </a:schemeClr>
        </a:buClr>
        <a:buFont typeface="GillSans Light" panose="020B0500000000000000"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GillSans Light" panose="020B0500000000000000"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GillSans Light" panose="020B0500000000000000"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52525"/>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0">
            <a:extLst>
              <a:ext uri="{28A0092B-C50C-407E-A947-70E740481C1C}">
                <a14:useLocalDpi xmlns:a14="http://schemas.microsoft.com/office/drawing/2010/main" val="0"/>
              </a:ext>
            </a:extLst>
          </a:blip>
          <a:srcRect l="2862" r="2918"/>
          <a:stretch/>
        </p:blipFill>
        <p:spPr bwMode="hidden">
          <a:xfrm>
            <a:off x="40384" y="19402"/>
            <a:ext cx="9144000" cy="5146436"/>
          </a:xfrm>
          <a:prstGeom prst="rect">
            <a:avLst/>
          </a:prstGeom>
        </p:spPr>
      </p:pic>
      <p:sp>
        <p:nvSpPr>
          <p:cNvPr id="2" name="TL1"/>
          <p:cNvSpPr>
            <a:spLocks noGrp="1"/>
          </p:cNvSpPr>
          <p:nvPr>
            <p:ph type="title"/>
          </p:nvPr>
        </p:nvSpPr>
        <p:spPr>
          <a:xfrm>
            <a:off x="227244" y="255561"/>
            <a:ext cx="7009052" cy="750015"/>
          </a:xfrm>
          <a:prstGeom prst="rect">
            <a:avLst/>
          </a:prstGeom>
        </p:spPr>
        <p:txBody>
          <a:bodyPr vert="horz" lIns="91440" tIns="45720" rIns="91440" bIns="4572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319384" y="1275606"/>
            <a:ext cx="8584497" cy="328810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424206" y="998892"/>
            <a:ext cx="1562194" cy="165832"/>
          </a:xfrm>
          <a:prstGeom prst="rect">
            <a:avLst/>
          </a:prstGeom>
        </p:spPr>
        <p:txBody>
          <a:bodyPr vert="horz" lIns="91440" tIns="45720" rIns="91440" bIns="45720" rtlCol="0" anchor="ctr"/>
          <a:lstStyle>
            <a:lvl1pPr algn="r">
              <a:defRPr sz="900" cap="all" baseline="0">
                <a:solidFill>
                  <a:schemeClr val="tx1"/>
                </a:solidFill>
              </a:defRPr>
            </a:lvl1pPr>
          </a:lstStyle>
          <a:p>
            <a:fld id="{2184E488-E07E-4813-9E1D-3FA7AB91E3B5}" type="datetime4">
              <a:rPr lang="en-GB" smtClean="0"/>
              <a:pPr/>
              <a:t>22 April 2019</a:t>
            </a:fld>
            <a:endParaRPr lang="en-GB"/>
          </a:p>
        </p:txBody>
      </p:sp>
      <p:sp>
        <p:nvSpPr>
          <p:cNvPr id="5" name="Footer Placeholder 4"/>
          <p:cNvSpPr>
            <a:spLocks noGrp="1"/>
          </p:cNvSpPr>
          <p:nvPr>
            <p:ph type="ftr" sz="quarter" idx="3"/>
          </p:nvPr>
        </p:nvSpPr>
        <p:spPr>
          <a:xfrm>
            <a:off x="231680" y="999507"/>
            <a:ext cx="7192526" cy="163744"/>
          </a:xfrm>
          <a:prstGeom prst="rect">
            <a:avLst/>
          </a:prstGeom>
        </p:spPr>
        <p:txBody>
          <a:bodyPr vert="horz" lIns="91440" tIns="45720" rIns="91440" bIns="45720" rtlCol="0" anchor="ctr"/>
          <a:lstStyle>
            <a:lvl1pPr algn="r">
              <a:defRPr sz="900" cap="all" baseline="0">
                <a:solidFill>
                  <a:schemeClr val="tx1"/>
                </a:solidFill>
              </a:defRPr>
            </a:lvl1pPr>
          </a:lstStyle>
          <a:p>
            <a:r>
              <a:rPr lang="en-GB"/>
              <a:t>Company presented to</a:t>
            </a:r>
            <a:endParaRPr lang="en-GB" dirty="0"/>
          </a:p>
        </p:txBody>
      </p:sp>
      <p:sp>
        <p:nvSpPr>
          <p:cNvPr id="6" name="Slide Number Placeholder 5"/>
          <p:cNvSpPr>
            <a:spLocks noGrp="1"/>
          </p:cNvSpPr>
          <p:nvPr>
            <p:ph type="sldNum" sz="quarter" idx="4"/>
          </p:nvPr>
        </p:nvSpPr>
        <p:spPr>
          <a:xfrm>
            <a:off x="4427984" y="4751538"/>
            <a:ext cx="539080" cy="173124"/>
          </a:xfrm>
          <a:prstGeom prst="rect">
            <a:avLst/>
          </a:prstGeom>
        </p:spPr>
        <p:txBody>
          <a:bodyPr vert="horz" lIns="91440" tIns="45720" rIns="91440" bIns="45720" rtlCol="0" anchor="ctr"/>
          <a:lstStyle>
            <a:lvl1pPr algn="ctr">
              <a:defRPr sz="900">
                <a:solidFill>
                  <a:schemeClr val="tx1">
                    <a:tint val="75000"/>
                  </a:schemeClr>
                </a:solidFill>
              </a:defRPr>
            </a:lvl1pPr>
          </a:lstStyle>
          <a:p>
            <a:fld id="{F9E5DE35-AF6B-47BE-BEAE-F2F47997D05C}" type="slidenum">
              <a:rPr lang="en-GB" smtClean="0"/>
              <a:pPr/>
              <a:t>‹#›</a:t>
            </a:fld>
            <a:endParaRPr lang="en-GB"/>
          </a:p>
        </p:txBody>
      </p:sp>
      <p:cxnSp>
        <p:nvCxnSpPr>
          <p:cNvPr id="7" name="Straight Connector 6"/>
          <p:cNvCxnSpPr/>
          <p:nvPr/>
        </p:nvCxnSpPr>
        <p:spPr>
          <a:xfrm>
            <a:off x="322707" y="249492"/>
            <a:ext cx="85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9384" y="4751537"/>
            <a:ext cx="85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1680" y="4751537"/>
            <a:ext cx="2699988" cy="230832"/>
          </a:xfrm>
          <a:prstGeom prst="rect">
            <a:avLst/>
          </a:prstGeom>
          <a:noFill/>
        </p:spPr>
        <p:txBody>
          <a:bodyPr wrap="square" rtlCol="0">
            <a:spAutoFit/>
          </a:bodyPr>
          <a:lstStyle/>
          <a:p>
            <a:r>
              <a:rPr lang="en-GB" sz="900" dirty="0"/>
              <a:t>WWW.MISHCON.COM</a:t>
            </a:r>
          </a:p>
        </p:txBody>
      </p:sp>
      <p:pic>
        <p:nvPicPr>
          <p:cNvPr id="1029" name="Picture 5" descr="C:\Users\ravi_admin\Desktop\MdR Logotype_WHT copy.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325043" y="387880"/>
            <a:ext cx="1522800" cy="210041"/>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a:extLst>
              <a:ext uri="{FF2B5EF4-FFF2-40B4-BE49-F238E27FC236}">
                <a16:creationId xmlns="" xmlns:a16="http://schemas.microsoft.com/office/drawing/2014/main" id="{6E7ACC9F-4473-489C-8D84-4F677DC0BB34}"/>
              </a:ext>
            </a:extLst>
          </p:cNvPr>
          <p:cNvSpPr txBox="1"/>
          <p:nvPr userDrawn="1">
            <p:custDataLst>
              <p:tags r:id="rId19"/>
            </p:custDataLst>
          </p:nvPr>
        </p:nvSpPr>
        <p:spPr>
          <a:xfrm>
            <a:off x="6300000" y="4752000"/>
            <a:ext cx="2700000" cy="230832"/>
          </a:xfrm>
          <a:prstGeom prst="rect">
            <a:avLst/>
          </a:prstGeom>
          <a:noFill/>
        </p:spPr>
        <p:txBody>
          <a:bodyPr vert="horz" wrap="square" rtlCol="0">
            <a:spAutoFit/>
          </a:bodyPr>
          <a:lstStyle/>
          <a:p>
            <a:pPr algn="r"/>
            <a:r>
              <a:rPr lang="es-ES" sz="900" smtClean="0">
                <a:solidFill>
                  <a:schemeClr val="tx1"/>
                </a:solidFill>
                <a:latin typeface="+mn-lt"/>
              </a:rPr>
              <a:t>© MISHCON DE REYA LLP 2019</a:t>
            </a:r>
            <a:endParaRPr lang="en-GB" sz="900" dirty="0">
              <a:solidFill>
                <a:schemeClr val="tx1"/>
              </a:solidFill>
              <a:latin typeface="+mn-lt"/>
            </a:endParaRPr>
          </a:p>
        </p:txBody>
      </p:sp>
    </p:spTree>
    <p:extLst>
      <p:ext uri="{BB962C8B-B14F-4D97-AF65-F5344CB8AC3E}">
        <p14:creationId xmlns:p14="http://schemas.microsoft.com/office/powerpoint/2010/main" val="1997700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719" r:id="rId13"/>
    <p:sldLayoutId id="2147483691" r:id="rId14"/>
    <p:sldLayoutId id="2147483717" r:id="rId15"/>
    <p:sldLayoutId id="2147483693" r:id="rId16"/>
    <p:sldLayoutId id="2147483694" r:id="rId17"/>
  </p:sldLayoutIdLst>
  <p:hf hdr="0"/>
  <p:txStyles>
    <p:titleStyle>
      <a:lvl1pPr algn="l" defTabSz="914400" rtl="0" eaLnBrk="1" latinLnBrk="0" hangingPunct="1">
        <a:spcBef>
          <a:spcPct val="0"/>
        </a:spcBef>
        <a:buNone/>
        <a:defRPr sz="2800" kern="1200" cap="all"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GillSans Light" panose="020B0500000000000000"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GillSans Light" panose="020B0500000000000000"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lumOff val="50000"/>
          </a:schemeClr>
        </a:buClr>
        <a:buFont typeface="GillSans Light" panose="020B0500000000000000"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GillSans Light" panose="020B0500000000000000"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20000"/>
            <a:lumOff val="80000"/>
          </a:schemeClr>
        </a:buClr>
        <a:buFont typeface="GillSans Light" panose="020B0500000000000000"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4B4B4"/>
        </a:solidFill>
        <a:effectLst/>
      </p:bgPr>
    </p:bg>
    <p:spTree>
      <p:nvGrpSpPr>
        <p:cNvPr id="1" name=""/>
        <p:cNvGrpSpPr/>
        <p:nvPr/>
      </p:nvGrpSpPr>
      <p:grpSpPr>
        <a:xfrm>
          <a:off x="0" y="0"/>
          <a:ext cx="0" cy="0"/>
          <a:chOff x="0" y="0"/>
          <a:chExt cx="0" cy="0"/>
        </a:xfrm>
      </p:grpSpPr>
      <p:sp>
        <p:nvSpPr>
          <p:cNvPr id="2" name="TL1"/>
          <p:cNvSpPr>
            <a:spLocks noGrp="1"/>
          </p:cNvSpPr>
          <p:nvPr>
            <p:ph type="title"/>
          </p:nvPr>
        </p:nvSpPr>
        <p:spPr>
          <a:xfrm>
            <a:off x="227244" y="255561"/>
            <a:ext cx="7009052" cy="750015"/>
          </a:xfrm>
          <a:prstGeom prst="rect">
            <a:avLst/>
          </a:prstGeom>
        </p:spPr>
        <p:txBody>
          <a:bodyPr vert="horz" lIns="91440" tIns="45720" rIns="91440" bIns="4572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319384" y="1275606"/>
            <a:ext cx="8584497" cy="328810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424206" y="998892"/>
            <a:ext cx="1562194" cy="165832"/>
          </a:xfrm>
          <a:prstGeom prst="rect">
            <a:avLst/>
          </a:prstGeom>
        </p:spPr>
        <p:txBody>
          <a:bodyPr vert="horz" lIns="91440" tIns="45720" rIns="91440" bIns="45720" rtlCol="0" anchor="ctr"/>
          <a:lstStyle>
            <a:lvl1pPr algn="r">
              <a:defRPr sz="900" cap="all" baseline="0">
                <a:solidFill>
                  <a:schemeClr val="tx1"/>
                </a:solidFill>
              </a:defRPr>
            </a:lvl1pPr>
          </a:lstStyle>
          <a:p>
            <a:fld id="{2184E488-E07E-4813-9E1D-3FA7AB91E3B5}" type="datetime4">
              <a:rPr lang="en-GB" smtClean="0"/>
              <a:pPr/>
              <a:t>22 April 2019</a:t>
            </a:fld>
            <a:endParaRPr lang="en-GB"/>
          </a:p>
        </p:txBody>
      </p:sp>
      <p:sp>
        <p:nvSpPr>
          <p:cNvPr id="5" name="Footer Placeholder 4"/>
          <p:cNvSpPr>
            <a:spLocks noGrp="1"/>
          </p:cNvSpPr>
          <p:nvPr>
            <p:ph type="ftr" sz="quarter" idx="3"/>
          </p:nvPr>
        </p:nvSpPr>
        <p:spPr>
          <a:xfrm>
            <a:off x="231680" y="999507"/>
            <a:ext cx="7192526" cy="163744"/>
          </a:xfrm>
          <a:prstGeom prst="rect">
            <a:avLst/>
          </a:prstGeom>
        </p:spPr>
        <p:txBody>
          <a:bodyPr vert="horz" lIns="91440" tIns="45720" rIns="91440" bIns="45720" rtlCol="0" anchor="ctr"/>
          <a:lstStyle>
            <a:lvl1pPr algn="r">
              <a:defRPr sz="900" cap="all" baseline="0">
                <a:solidFill>
                  <a:schemeClr val="tx1"/>
                </a:solidFill>
              </a:defRPr>
            </a:lvl1pPr>
          </a:lstStyle>
          <a:p>
            <a:r>
              <a:rPr lang="en-GB"/>
              <a:t>Company presented to</a:t>
            </a:r>
            <a:endParaRPr lang="en-GB" dirty="0"/>
          </a:p>
        </p:txBody>
      </p:sp>
      <p:sp>
        <p:nvSpPr>
          <p:cNvPr id="6" name="Slide Number Placeholder 5"/>
          <p:cNvSpPr>
            <a:spLocks noGrp="1"/>
          </p:cNvSpPr>
          <p:nvPr>
            <p:ph type="sldNum" sz="quarter" idx="4"/>
          </p:nvPr>
        </p:nvSpPr>
        <p:spPr>
          <a:xfrm>
            <a:off x="4427984" y="4751538"/>
            <a:ext cx="539080" cy="173124"/>
          </a:xfrm>
          <a:prstGeom prst="rect">
            <a:avLst/>
          </a:prstGeom>
        </p:spPr>
        <p:txBody>
          <a:bodyPr vert="horz" lIns="91440" tIns="45720" rIns="91440" bIns="45720" rtlCol="0" anchor="ctr"/>
          <a:lstStyle>
            <a:lvl1pPr algn="ctr">
              <a:defRPr sz="900">
                <a:solidFill>
                  <a:schemeClr val="tx1">
                    <a:tint val="75000"/>
                  </a:schemeClr>
                </a:solidFill>
              </a:defRPr>
            </a:lvl1pPr>
          </a:lstStyle>
          <a:p>
            <a:fld id="{F9E5DE35-AF6B-47BE-BEAE-F2F47997D05C}" type="slidenum">
              <a:rPr lang="en-GB" smtClean="0"/>
              <a:pPr/>
              <a:t>‹#›</a:t>
            </a:fld>
            <a:endParaRPr lang="en-GB"/>
          </a:p>
        </p:txBody>
      </p:sp>
      <p:cxnSp>
        <p:nvCxnSpPr>
          <p:cNvPr id="7" name="Straight Connector 6"/>
          <p:cNvCxnSpPr/>
          <p:nvPr/>
        </p:nvCxnSpPr>
        <p:spPr>
          <a:xfrm>
            <a:off x="322707" y="249492"/>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9384" y="1167594"/>
            <a:ext cx="8584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9384" y="4751537"/>
            <a:ext cx="858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1680" y="4751537"/>
            <a:ext cx="2699988" cy="230832"/>
          </a:xfrm>
          <a:prstGeom prst="rect">
            <a:avLst/>
          </a:prstGeom>
          <a:noFill/>
        </p:spPr>
        <p:txBody>
          <a:bodyPr wrap="square" rtlCol="0">
            <a:spAutoFit/>
          </a:bodyPr>
          <a:lstStyle/>
          <a:p>
            <a:r>
              <a:rPr lang="en-GB" sz="900" dirty="0"/>
              <a:t>WWW.MISHCON.COM</a:t>
            </a:r>
          </a:p>
        </p:txBody>
      </p:sp>
      <p:pic>
        <p:nvPicPr>
          <p:cNvPr id="2050" name="Picture 2" descr="C:\Users\ravi_admin\Desktop\MdR Logotype_GREY.png"/>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323376" y="387880"/>
            <a:ext cx="1522800" cy="210041"/>
          </a:xfrm>
          <a:prstGeom prst="rect">
            <a:avLst/>
          </a:prstGeom>
          <a:noFill/>
          <a:extLst>
            <a:ext uri="{909E8E84-426E-40DD-AFC4-6F175D3DCCD1}">
              <a14:hiddenFill xmlns:a14="http://schemas.microsoft.com/office/drawing/2010/main">
                <a:solidFill>
                  <a:srgbClr val="FFFFFF"/>
                </a:solidFill>
              </a14:hiddenFill>
            </a:ext>
          </a:extLst>
        </p:spPr>
      </p:pic>
      <p:sp>
        <p:nvSpPr>
          <p:cNvPr id="13" name="Copyright">
            <a:extLst>
              <a:ext uri="{FF2B5EF4-FFF2-40B4-BE49-F238E27FC236}">
                <a16:creationId xmlns="" xmlns:a16="http://schemas.microsoft.com/office/drawing/2014/main" id="{C4775CBA-A829-4F62-A1B1-300413CA09D2}"/>
              </a:ext>
            </a:extLst>
          </p:cNvPr>
          <p:cNvSpPr txBox="1"/>
          <p:nvPr userDrawn="1">
            <p:custDataLst>
              <p:tags r:id="rId23"/>
            </p:custDataLst>
          </p:nvPr>
        </p:nvSpPr>
        <p:spPr>
          <a:xfrm>
            <a:off x="6300000" y="4752000"/>
            <a:ext cx="2700000" cy="230832"/>
          </a:xfrm>
          <a:prstGeom prst="rect">
            <a:avLst/>
          </a:prstGeom>
          <a:noFill/>
        </p:spPr>
        <p:txBody>
          <a:bodyPr vert="horz" wrap="square" rtlCol="0">
            <a:spAutoFit/>
          </a:bodyPr>
          <a:lstStyle/>
          <a:p>
            <a:pPr algn="r"/>
            <a:r>
              <a:rPr lang="es-ES" sz="900" smtClean="0">
                <a:solidFill>
                  <a:schemeClr val="tx1"/>
                </a:solidFill>
                <a:latin typeface="+mn-lt"/>
              </a:rPr>
              <a:t>© MISHCON DE REYA LLP 2019</a:t>
            </a:r>
            <a:endParaRPr lang="en-GB" sz="900" dirty="0">
              <a:solidFill>
                <a:schemeClr val="tx1"/>
              </a:solidFill>
              <a:latin typeface="+mn-lt"/>
            </a:endParaRPr>
          </a:p>
        </p:txBody>
      </p:sp>
    </p:spTree>
    <p:extLst>
      <p:ext uri="{BB962C8B-B14F-4D97-AF65-F5344CB8AC3E}">
        <p14:creationId xmlns:p14="http://schemas.microsoft.com/office/powerpoint/2010/main" val="31825324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20" r:id="rId17"/>
    <p:sldLayoutId id="2147483713" r:id="rId18"/>
    <p:sldLayoutId id="2147483714" r:id="rId19"/>
    <p:sldLayoutId id="2147483715" r:id="rId20"/>
    <p:sldLayoutId id="2147483716" r:id="rId2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GillSans Light" panose="020B0500000000000000"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GillSans Light" panose="020B0500000000000000"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GillSans Light" panose="020B0500000000000000"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GillSans Light" panose="020B0500000000000000"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GillSans Light" panose="020B0500000000000000"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“Real Life” </a:t>
            </a:r>
            <a:r>
              <a:rPr lang="en-GB" dirty="0" smtClean="0">
                <a:latin typeface="Arial" panose="020B0604020202020204" pitchFamily="34" charset="0"/>
                <a:cs typeface="Arial" panose="020B0604020202020204" pitchFamily="34" charset="0"/>
              </a:rPr>
              <a:t>Issues</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GB" dirty="0" smtClean="0"/>
              <a:t>Allocation and aggregation</a:t>
            </a:r>
          </a:p>
        </p:txBody>
      </p:sp>
    </p:spTree>
    <p:extLst>
      <p:ext uri="{BB962C8B-B14F-4D97-AF65-F5344CB8AC3E}">
        <p14:creationId xmlns:p14="http://schemas.microsoft.com/office/powerpoint/2010/main" val="391433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Practical issues</a:t>
            </a:r>
            <a:endParaRPr lang="en-GB" dirty="0"/>
          </a:p>
        </p:txBody>
      </p:sp>
      <p:sp>
        <p:nvSpPr>
          <p:cNvPr id="3" name="Content Placeholder 2"/>
          <p:cNvSpPr>
            <a:spLocks noGrp="1"/>
          </p:cNvSpPr>
          <p:nvPr>
            <p:ph idx="1"/>
          </p:nvPr>
        </p:nvSpPr>
        <p:spPr/>
        <p:txBody>
          <a:bodyPr/>
          <a:lstStyle/>
          <a:p>
            <a:pPr marL="0" indent="0">
              <a:buNone/>
            </a:pPr>
            <a:r>
              <a:rPr lang="en-GB" u="sng" dirty="0" smtClean="0"/>
              <a:t>Allocation</a:t>
            </a:r>
          </a:p>
          <a:p>
            <a:r>
              <a:rPr lang="en-GB" dirty="0" smtClean="0"/>
              <a:t>To what extent can the reinsurer challenge the allocation methodology adopted by the reinsured in relation to settlement of the original liabilities?</a:t>
            </a:r>
          </a:p>
          <a:p>
            <a:r>
              <a:rPr lang="en-GB" dirty="0" smtClean="0"/>
              <a:t>Which policy period (or periods) respond to a loss where it is unclear exactly when the loss or damage occurred?</a:t>
            </a:r>
          </a:p>
          <a:p>
            <a:r>
              <a:rPr lang="en-GB" dirty="0" smtClean="0"/>
              <a:t>Which order should losses be presented and which layer of coverage should they be allocated to?</a:t>
            </a:r>
          </a:p>
          <a:p>
            <a:pPr marL="0" indent="0">
              <a:buNone/>
            </a:pPr>
            <a:endParaRPr lang="en-GB" u="sng" dirty="0" smtClean="0"/>
          </a:p>
          <a:p>
            <a:pPr marL="0" indent="0">
              <a:buNone/>
            </a:pPr>
            <a:r>
              <a:rPr lang="en-GB" u="sng" dirty="0" smtClean="0"/>
              <a:t>Aggregation</a:t>
            </a:r>
          </a:p>
          <a:p>
            <a:r>
              <a:rPr lang="en-GB" dirty="0" smtClean="0"/>
              <a:t>Interpretation of the policy language</a:t>
            </a:r>
          </a:p>
          <a:p>
            <a:r>
              <a:rPr lang="en-GB" dirty="0" smtClean="0"/>
              <a:t>Follow the fortunes clauses</a:t>
            </a:r>
          </a:p>
          <a:p>
            <a:r>
              <a:rPr lang="en-GB" dirty="0" smtClean="0"/>
              <a:t>Differences in governing law</a:t>
            </a:r>
            <a:endParaRPr lang="en-GB" dirty="0"/>
          </a:p>
        </p:txBody>
      </p:sp>
    </p:spTree>
    <p:extLst>
      <p:ext uri="{BB962C8B-B14F-4D97-AF65-F5344CB8AC3E}">
        <p14:creationId xmlns:p14="http://schemas.microsoft.com/office/powerpoint/2010/main" val="389656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liability</a:t>
            </a:r>
            <a:endParaRPr lang="en-GB" dirty="0"/>
          </a:p>
        </p:txBody>
      </p:sp>
      <p:sp>
        <p:nvSpPr>
          <p:cNvPr id="3" name="Content Placeholder 2"/>
          <p:cNvSpPr>
            <a:spLocks noGrp="1"/>
          </p:cNvSpPr>
          <p:nvPr>
            <p:ph idx="1"/>
          </p:nvPr>
        </p:nvSpPr>
        <p:spPr/>
        <p:txBody>
          <a:bodyPr/>
          <a:lstStyle/>
          <a:p>
            <a:r>
              <a:rPr lang="en-GB" sz="1400" dirty="0" smtClean="0"/>
              <a:t>Large pharmaceutical company faced with class action for side effects arising from a drug it sold over a 10 year period.</a:t>
            </a:r>
          </a:p>
          <a:p>
            <a:r>
              <a:rPr lang="en-GB" sz="1400" dirty="0" smtClean="0"/>
              <a:t>Captive insurer</a:t>
            </a:r>
          </a:p>
          <a:p>
            <a:r>
              <a:rPr lang="en-GB" sz="1400" dirty="0" smtClean="0"/>
              <a:t>Settlement agreed for $1billion with no admission of liability.</a:t>
            </a:r>
          </a:p>
          <a:p>
            <a:r>
              <a:rPr lang="en-GB" sz="1400" dirty="0" smtClean="0"/>
              <a:t>Reinsurance programme placed as “losses occurring”.</a:t>
            </a:r>
          </a:p>
          <a:p>
            <a:r>
              <a:rPr lang="en-GB" sz="1400" dirty="0" smtClean="0"/>
              <a:t>Generally the same reinsurers involved but participation varied from year to year.</a:t>
            </a:r>
          </a:p>
          <a:p>
            <a:pPr marL="0" indent="0">
              <a:buNone/>
            </a:pPr>
            <a:endParaRPr lang="en-GB" sz="1400" b="1" u="sng" dirty="0" smtClean="0"/>
          </a:p>
          <a:p>
            <a:pPr marL="0" indent="0">
              <a:buNone/>
            </a:pPr>
            <a:r>
              <a:rPr lang="en-GB" sz="1400" b="1" u="sng" dirty="0" smtClean="0"/>
              <a:t>Questions</a:t>
            </a:r>
          </a:p>
          <a:p>
            <a:r>
              <a:rPr lang="en-GB" sz="1400" dirty="0" smtClean="0"/>
              <a:t>To which year should the loss fall?</a:t>
            </a:r>
          </a:p>
          <a:p>
            <a:pPr lvl="1"/>
            <a:r>
              <a:rPr lang="en-GB" sz="1400" dirty="0" smtClean="0"/>
              <a:t>Should the fact that it is a settlement make a difference?</a:t>
            </a:r>
          </a:p>
          <a:p>
            <a:pPr lvl="1"/>
            <a:r>
              <a:rPr lang="en-GB" sz="1400" dirty="0"/>
              <a:t>How can it be determined in which year the damage arose?</a:t>
            </a:r>
          </a:p>
          <a:p>
            <a:pPr lvl="1"/>
            <a:endParaRPr lang="en-GB" sz="1400" dirty="0" smtClean="0"/>
          </a:p>
        </p:txBody>
      </p:sp>
    </p:spTree>
    <p:extLst>
      <p:ext uri="{BB962C8B-B14F-4D97-AF65-F5344CB8AC3E}">
        <p14:creationId xmlns:p14="http://schemas.microsoft.com/office/powerpoint/2010/main" val="227086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D&amp;O programme</a:t>
            </a:r>
            <a:endParaRPr lang="en-GB" dirty="0"/>
          </a:p>
        </p:txBody>
      </p:sp>
      <p:sp>
        <p:nvSpPr>
          <p:cNvPr id="3" name="Content Placeholder 2"/>
          <p:cNvSpPr>
            <a:spLocks noGrp="1"/>
          </p:cNvSpPr>
          <p:nvPr>
            <p:ph idx="1"/>
          </p:nvPr>
        </p:nvSpPr>
        <p:spPr/>
        <p:txBody>
          <a:bodyPr/>
          <a:lstStyle/>
          <a:p>
            <a:r>
              <a:rPr lang="en-GB" sz="1400" dirty="0" smtClean="0"/>
              <a:t>Insured faced with 1,100 claims from bondholders under its D&amp;O Programme based in having received misleading advice.</a:t>
            </a:r>
          </a:p>
          <a:p>
            <a:pPr lvl="1"/>
            <a:r>
              <a:rPr lang="en-GB" sz="1400" dirty="0" smtClean="0"/>
              <a:t>Average claim per bondholder = £4,500</a:t>
            </a:r>
          </a:p>
          <a:p>
            <a:pPr lvl="1"/>
            <a:r>
              <a:rPr lang="en-GB" sz="1400" dirty="0"/>
              <a:t>Total claim = £4.95million</a:t>
            </a:r>
          </a:p>
          <a:p>
            <a:r>
              <a:rPr lang="en-GB" sz="1400" dirty="0" smtClean="0"/>
              <a:t>Settled as a single loss by the Insurer but arising from bonds individually </a:t>
            </a:r>
            <a:r>
              <a:rPr lang="en-GB" sz="1400" dirty="0" err="1" smtClean="0"/>
              <a:t>missold</a:t>
            </a:r>
            <a:r>
              <a:rPr lang="en-GB" sz="1400" dirty="0" smtClean="0"/>
              <a:t> on the same basis.</a:t>
            </a:r>
          </a:p>
          <a:p>
            <a:r>
              <a:rPr lang="en-GB" sz="1400" dirty="0" smtClean="0"/>
              <a:t>Policy Wording contains no aggregation language but the Schedule states </a:t>
            </a:r>
          </a:p>
          <a:p>
            <a:pPr lvl="1"/>
            <a:r>
              <a:rPr lang="en-GB" sz="1400" dirty="0" smtClean="0"/>
              <a:t>“</a:t>
            </a:r>
            <a:r>
              <a:rPr lang="en-GB" sz="1400" i="1" dirty="0" smtClean="0"/>
              <a:t>Limit - £5million, in the aggregate</a:t>
            </a:r>
            <a:r>
              <a:rPr lang="en-GB" sz="1400" dirty="0" smtClean="0"/>
              <a:t>”</a:t>
            </a:r>
          </a:p>
          <a:p>
            <a:pPr marL="0" indent="0">
              <a:buNone/>
            </a:pPr>
            <a:r>
              <a:rPr lang="en-GB" sz="1400" dirty="0" smtClean="0"/>
              <a:t>Reinsurance programme</a:t>
            </a:r>
          </a:p>
          <a:p>
            <a:r>
              <a:rPr lang="en-GB" sz="1400" dirty="0" smtClean="0"/>
              <a:t>1</a:t>
            </a:r>
            <a:r>
              <a:rPr lang="en-GB" sz="1400" baseline="30000" dirty="0" smtClean="0"/>
              <a:t>st</a:t>
            </a:r>
            <a:r>
              <a:rPr lang="en-GB" sz="1400" dirty="0" smtClean="0"/>
              <a:t> Layer - £500k XS £500k</a:t>
            </a:r>
          </a:p>
          <a:p>
            <a:r>
              <a:rPr lang="en-GB" sz="1400" dirty="0" smtClean="0"/>
              <a:t>2</a:t>
            </a:r>
            <a:r>
              <a:rPr lang="en-GB" sz="1400" baseline="30000" dirty="0" smtClean="0"/>
              <a:t>nd</a:t>
            </a:r>
            <a:r>
              <a:rPr lang="en-GB" sz="1400" dirty="0" smtClean="0"/>
              <a:t> Layer - £1million XS £1million</a:t>
            </a:r>
          </a:p>
          <a:p>
            <a:r>
              <a:rPr lang="en-GB" sz="1400" dirty="0" smtClean="0"/>
              <a:t>3</a:t>
            </a:r>
            <a:r>
              <a:rPr lang="en-GB" sz="1400" baseline="30000" dirty="0" smtClean="0"/>
              <a:t>rd</a:t>
            </a:r>
            <a:r>
              <a:rPr lang="en-GB" sz="1400" dirty="0" smtClean="0"/>
              <a:t> Layer - £2million XS £2million</a:t>
            </a:r>
          </a:p>
          <a:p>
            <a:r>
              <a:rPr lang="en-GB" sz="1400" dirty="0" smtClean="0"/>
              <a:t>4</a:t>
            </a:r>
            <a:r>
              <a:rPr lang="en-GB" sz="1400" baseline="30000" dirty="0" smtClean="0"/>
              <a:t>th</a:t>
            </a:r>
            <a:r>
              <a:rPr lang="en-GB" sz="1400" dirty="0" smtClean="0"/>
              <a:t> Layer - £1million XS £4million</a:t>
            </a:r>
          </a:p>
          <a:p>
            <a:pPr marL="0" indent="0">
              <a:buNone/>
            </a:pPr>
            <a:r>
              <a:rPr lang="en-GB" sz="1400" b="1" dirty="0" smtClean="0"/>
              <a:t>Question – Who pays?</a:t>
            </a:r>
          </a:p>
        </p:txBody>
      </p:sp>
    </p:spTree>
    <p:extLst>
      <p:ext uri="{BB962C8B-B14F-4D97-AF65-F5344CB8AC3E}">
        <p14:creationId xmlns:p14="http://schemas.microsoft.com/office/powerpoint/2010/main" val="240983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Unreported 9/11(Background)</a:t>
            </a:r>
            <a:endParaRPr lang="en-GB" dirty="0"/>
          </a:p>
        </p:txBody>
      </p:sp>
      <p:sp>
        <p:nvSpPr>
          <p:cNvPr id="3" name="Content Placeholder 2"/>
          <p:cNvSpPr>
            <a:spLocks noGrp="1"/>
          </p:cNvSpPr>
          <p:nvPr>
            <p:ph idx="1"/>
          </p:nvPr>
        </p:nvSpPr>
        <p:spPr/>
        <p:txBody>
          <a:bodyPr/>
          <a:lstStyle/>
          <a:p>
            <a:r>
              <a:rPr lang="en-GB" dirty="0" smtClean="0"/>
              <a:t>Property damage claim(s)</a:t>
            </a:r>
          </a:p>
          <a:p>
            <a:r>
              <a:rPr lang="en-GB" dirty="0" smtClean="0"/>
              <a:t>$4.4bn claim brought by business and building owners surrounding WTC.</a:t>
            </a:r>
          </a:p>
          <a:p>
            <a:r>
              <a:rPr lang="en-GB" dirty="0" smtClean="0"/>
              <a:t>Settled by the airlines and their security companies for $1.2bn - the limit of their insurance.</a:t>
            </a:r>
          </a:p>
          <a:p>
            <a:r>
              <a:rPr lang="en-GB" dirty="0" smtClean="0"/>
              <a:t>Dozens of different layers of reinsurance impacted at different levels. Some multiple times through the same risk being unknowingly reinsured through multiple books.</a:t>
            </a:r>
          </a:p>
          <a:p>
            <a:r>
              <a:rPr lang="en-GB" dirty="0" smtClean="0"/>
              <a:t>One well publicised decision where appealed to the UK court but multiple arbitration claims in different jurisdictions under different governing laws went unreported or were settled.</a:t>
            </a:r>
          </a:p>
        </p:txBody>
      </p:sp>
    </p:spTree>
    <p:extLst>
      <p:ext uri="{BB962C8B-B14F-4D97-AF65-F5344CB8AC3E}">
        <p14:creationId xmlns:p14="http://schemas.microsoft.com/office/powerpoint/2010/main" val="326827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mj-lt"/>
              <a:buAutoNum type="arabicPeriod"/>
            </a:pPr>
            <a:r>
              <a:rPr lang="en-GB" i="1" dirty="0" smtClean="0"/>
              <a:t>“each </a:t>
            </a:r>
            <a:r>
              <a:rPr lang="en-GB" i="1" dirty="0"/>
              <a:t>and every loss or accident or occurrence or series thereof arising out of one </a:t>
            </a:r>
            <a:r>
              <a:rPr lang="en-GB" i="1" dirty="0" smtClean="0"/>
              <a:t>event.”</a:t>
            </a:r>
          </a:p>
          <a:p>
            <a:pPr>
              <a:buFont typeface="+mj-lt"/>
              <a:buAutoNum type="arabicPeriod"/>
            </a:pPr>
            <a:endParaRPr lang="en-GB" i="1" dirty="0" smtClean="0"/>
          </a:p>
          <a:p>
            <a:pPr>
              <a:buFont typeface="+mj-lt"/>
              <a:buAutoNum type="arabicPeriod"/>
            </a:pPr>
            <a:r>
              <a:rPr lang="en-GB" i="1" dirty="0" smtClean="0"/>
              <a:t>“</a:t>
            </a:r>
            <a:r>
              <a:rPr lang="en-GB" i="1" dirty="0"/>
              <a:t>each and every loss or accident or occurrence or series thereof arising out of one event, each aircraft </a:t>
            </a:r>
            <a:r>
              <a:rPr lang="en-GB" i="1" dirty="0" smtClean="0"/>
              <a:t>.”</a:t>
            </a:r>
          </a:p>
          <a:p>
            <a:pPr>
              <a:buFont typeface="+mj-lt"/>
              <a:buAutoNum type="arabicPeriod"/>
            </a:pPr>
            <a:endParaRPr lang="en-GB" i="1" dirty="0" smtClean="0"/>
          </a:p>
          <a:p>
            <a:pPr>
              <a:buFont typeface="+mj-lt"/>
              <a:buAutoNum type="arabicPeriod"/>
            </a:pPr>
            <a:r>
              <a:rPr lang="en-GB" i="1" dirty="0" smtClean="0"/>
              <a:t>“All </a:t>
            </a:r>
            <a:r>
              <a:rPr lang="en-GB" i="1" dirty="0"/>
              <a:t>such losses sustained by the Reinsured which occur during any one period of 24 consecutive hours and within an area of radius 10 miles which arise from one of the perils stipulated in clause AVN.48B [War Hi-jacking and other perils</a:t>
            </a:r>
            <a:r>
              <a:rPr lang="en-GB" i="1" dirty="0" smtClean="0"/>
              <a:t>].”</a:t>
            </a:r>
          </a:p>
          <a:p>
            <a:endParaRPr lang="en-GB" dirty="0"/>
          </a:p>
          <a:p>
            <a:pPr marL="0" indent="0">
              <a:buNone/>
            </a:pPr>
            <a:r>
              <a:rPr lang="en-GB" b="1" dirty="0" smtClean="0"/>
              <a:t>Question – How many losses was WTC and can they be aggregated?</a:t>
            </a:r>
            <a:endParaRPr lang="en-GB" b="1" dirty="0"/>
          </a:p>
        </p:txBody>
      </p:sp>
      <p:sp>
        <p:nvSpPr>
          <p:cNvPr id="4" name="Title 1"/>
          <p:cNvSpPr>
            <a:spLocks noGrp="1"/>
          </p:cNvSpPr>
          <p:nvPr>
            <p:ph type="title"/>
          </p:nvPr>
        </p:nvSpPr>
        <p:spPr/>
        <p:txBody>
          <a:bodyPr/>
          <a:lstStyle/>
          <a:p>
            <a:pPr lvl="0">
              <a:spcBef>
                <a:spcPct val="20000"/>
              </a:spcBef>
            </a:pPr>
            <a:r>
              <a:rPr lang="en-GB" dirty="0" smtClean="0"/>
              <a:t>9/11 (Aggregation)</a:t>
            </a:r>
            <a:endParaRPr lang="en-GB" dirty="0"/>
          </a:p>
        </p:txBody>
      </p:sp>
    </p:spTree>
    <p:extLst>
      <p:ext uri="{BB962C8B-B14F-4D97-AF65-F5344CB8AC3E}">
        <p14:creationId xmlns:p14="http://schemas.microsoft.com/office/powerpoint/2010/main" val="1867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GB" dirty="0" smtClean="0"/>
              <a:t>9/11 (Reinsuring Provisions)</a:t>
            </a:r>
            <a:endParaRPr lang="en-GB" dirty="0"/>
          </a:p>
        </p:txBody>
      </p:sp>
      <p:sp>
        <p:nvSpPr>
          <p:cNvPr id="3" name="Content Placeholder 2"/>
          <p:cNvSpPr>
            <a:spLocks noGrp="1"/>
          </p:cNvSpPr>
          <p:nvPr>
            <p:ph idx="1"/>
          </p:nvPr>
        </p:nvSpPr>
        <p:spPr/>
        <p:txBody>
          <a:bodyPr/>
          <a:lstStyle/>
          <a:p>
            <a:pPr marL="0" indent="0">
              <a:buNone/>
            </a:pPr>
            <a:r>
              <a:rPr lang="en-GB" dirty="0" smtClean="0"/>
              <a:t>Different Reinsuring provisions</a:t>
            </a:r>
          </a:p>
          <a:p>
            <a:r>
              <a:rPr lang="en-GB" dirty="0" smtClean="0"/>
              <a:t>Single proviso follow the settlements clause (e.g. LSW 343):</a:t>
            </a:r>
          </a:p>
          <a:p>
            <a:pPr lvl="1"/>
            <a:r>
              <a:rPr lang="en-GB" i="1" dirty="0" smtClean="0"/>
              <a:t>“Settlements </a:t>
            </a:r>
            <a:r>
              <a:rPr lang="en-GB" i="1" dirty="0"/>
              <a:t>hereunder in respect of </a:t>
            </a:r>
            <a:r>
              <a:rPr lang="en-GB" i="1" dirty="0" smtClean="0"/>
              <a:t>…the </a:t>
            </a:r>
            <a:r>
              <a:rPr lang="en-GB" i="1" dirty="0" err="1"/>
              <a:t>Reinsured’s</a:t>
            </a:r>
            <a:r>
              <a:rPr lang="en-GB" i="1" dirty="0"/>
              <a:t> Excess of Loss acceptances are to follow those made by the Reinsured in all respects</a:t>
            </a:r>
            <a:r>
              <a:rPr lang="en-GB" i="1" dirty="0" smtClean="0"/>
              <a:t>…”</a:t>
            </a:r>
          </a:p>
          <a:p>
            <a:pPr marL="457200" lvl="1" indent="0">
              <a:buNone/>
            </a:pPr>
            <a:endParaRPr lang="en-GB" dirty="0" smtClean="0"/>
          </a:p>
          <a:p>
            <a:pPr marL="342900" lvl="1" indent="-342900">
              <a:buFont typeface="GillSans Light" panose="020B0500000000000000" pitchFamily="34" charset="0"/>
              <a:buChar char="—"/>
            </a:pPr>
            <a:r>
              <a:rPr lang="en-GB" dirty="0"/>
              <a:t>Double Proviso clause (e.g. LSW 334)</a:t>
            </a:r>
          </a:p>
          <a:p>
            <a:pPr lvl="1"/>
            <a:r>
              <a:rPr lang="en-GB" i="1" dirty="0"/>
              <a:t>“…All loss settlements by the Reinsured including compromise settlements and the establishment of Funds for the settlement of losses shall be binding upon the Reinsurers, providing such settlements are within the terms and conditions of the original policies and/ or contracts… and within the terms and conditions of this Contract</a:t>
            </a:r>
            <a:r>
              <a:rPr lang="en-GB" i="1" dirty="0" smtClean="0"/>
              <a:t>.”</a:t>
            </a:r>
          </a:p>
          <a:p>
            <a:pPr marL="457200" lvl="1" indent="0">
              <a:buNone/>
            </a:pPr>
            <a:endParaRPr lang="en-GB" u="sng" dirty="0" smtClean="0"/>
          </a:p>
          <a:p>
            <a:pPr marL="457200" lvl="1" indent="0">
              <a:buNone/>
            </a:pPr>
            <a:r>
              <a:rPr lang="en-GB" b="1" dirty="0" smtClean="0"/>
              <a:t>Does this change the answer on aggregation?</a:t>
            </a:r>
          </a:p>
        </p:txBody>
      </p:sp>
    </p:spTree>
    <p:extLst>
      <p:ext uri="{BB962C8B-B14F-4D97-AF65-F5344CB8AC3E}">
        <p14:creationId xmlns:p14="http://schemas.microsoft.com/office/powerpoint/2010/main" val="4928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9/11 - Allocation</a:t>
            </a:r>
            <a:endParaRPr lang="en-GB" dirty="0"/>
          </a:p>
        </p:txBody>
      </p:sp>
      <p:sp>
        <p:nvSpPr>
          <p:cNvPr id="3" name="Content Placeholder 2"/>
          <p:cNvSpPr>
            <a:spLocks noGrp="1"/>
          </p:cNvSpPr>
          <p:nvPr>
            <p:ph idx="1"/>
          </p:nvPr>
        </p:nvSpPr>
        <p:spPr/>
        <p:txBody>
          <a:bodyPr/>
          <a:lstStyle/>
          <a:p>
            <a:r>
              <a:rPr lang="en-GB" dirty="0" smtClean="0"/>
              <a:t>You are a Reinsurer.  </a:t>
            </a:r>
          </a:p>
          <a:p>
            <a:r>
              <a:rPr lang="en-GB" dirty="0"/>
              <a:t>You provide cover </a:t>
            </a:r>
            <a:r>
              <a:rPr lang="en-GB" dirty="0" smtClean="0"/>
              <a:t>of $100million </a:t>
            </a:r>
            <a:r>
              <a:rPr lang="en-GB" dirty="0"/>
              <a:t>XS $50million under English law</a:t>
            </a:r>
          </a:p>
          <a:p>
            <a:r>
              <a:rPr lang="en-GB" dirty="0" smtClean="0"/>
              <a:t>Reinsured presents WTC losses of $100million on a one event basis.</a:t>
            </a:r>
          </a:p>
          <a:p>
            <a:pPr marL="0" indent="0">
              <a:buNone/>
            </a:pPr>
            <a:endParaRPr lang="en-GB" b="1" dirty="0" smtClean="0"/>
          </a:p>
          <a:p>
            <a:r>
              <a:rPr lang="en-GB" dirty="0" smtClean="0"/>
              <a:t>Whilst </a:t>
            </a:r>
            <a:r>
              <a:rPr lang="en-GB" dirty="0"/>
              <a:t>you are still adjusting WTC </a:t>
            </a:r>
            <a:r>
              <a:rPr lang="en-GB" dirty="0" smtClean="0"/>
              <a:t>losses a $5million Lion Air loss is presented in the same year.</a:t>
            </a:r>
          </a:p>
          <a:p>
            <a:r>
              <a:rPr lang="en-GB" dirty="0" smtClean="0"/>
              <a:t>You have reinsurance but the top layer will not respond to US losses.</a:t>
            </a:r>
          </a:p>
          <a:p>
            <a:pPr marL="0" indent="0">
              <a:buNone/>
            </a:pPr>
            <a:endParaRPr lang="en-GB" b="1" dirty="0" smtClean="0"/>
          </a:p>
          <a:p>
            <a:pPr marL="0" indent="0">
              <a:buNone/>
            </a:pPr>
            <a:r>
              <a:rPr lang="en-GB" b="1" dirty="0" smtClean="0"/>
              <a:t>What do you do?</a:t>
            </a:r>
          </a:p>
          <a:p>
            <a:endParaRPr lang="en-GB" dirty="0"/>
          </a:p>
        </p:txBody>
      </p:sp>
    </p:spTree>
    <p:extLst>
      <p:ext uri="{BB962C8B-B14F-4D97-AF65-F5344CB8AC3E}">
        <p14:creationId xmlns:p14="http://schemas.microsoft.com/office/powerpoint/2010/main" val="90324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More questions than answers.</a:t>
            </a:r>
          </a:p>
          <a:p>
            <a:endParaRPr lang="en-GB" dirty="0" smtClean="0"/>
          </a:p>
          <a:p>
            <a:r>
              <a:rPr lang="en-GB" dirty="0" smtClean="0"/>
              <a:t>Commercial concerns at least as important as legal ones.</a:t>
            </a:r>
            <a:endParaRPr lang="en-GB" dirty="0"/>
          </a:p>
        </p:txBody>
      </p:sp>
    </p:spTree>
    <p:extLst>
      <p:ext uri="{BB962C8B-B14F-4D97-AF65-F5344CB8AC3E}">
        <p14:creationId xmlns:p14="http://schemas.microsoft.com/office/powerpoint/2010/main" val="1283780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LINEID" val="D2FB59BD67694AE1837282DAC693EFF4"/>
</p:tagLst>
</file>

<file path=ppt/tags/tag2.xml><?xml version="1.0" encoding="utf-8"?>
<p:tagLst xmlns:a="http://schemas.openxmlformats.org/drawingml/2006/main" xmlns:r="http://schemas.openxmlformats.org/officeDocument/2006/relationships" xmlns:p="http://schemas.openxmlformats.org/presentationml/2006/main">
  <p:tag name="OUTLINEID" val="D2FB59BD67694AE1837282DAC693EFF4"/>
</p:tagLst>
</file>

<file path=ppt/tags/tag3.xml><?xml version="1.0" encoding="utf-8"?>
<p:tagLst xmlns:a="http://schemas.openxmlformats.org/drawingml/2006/main" xmlns:r="http://schemas.openxmlformats.org/officeDocument/2006/relationships" xmlns:p="http://schemas.openxmlformats.org/presentationml/2006/main">
  <p:tag name="OUTLINEID" val="D2FB59BD67694AE1837282DAC693EFF4"/>
</p:tagLst>
</file>

<file path=ppt/theme/theme1.xml><?xml version="1.0" encoding="utf-8"?>
<a:theme xmlns:a="http://schemas.openxmlformats.org/drawingml/2006/main" name="White">
  <a:themeElements>
    <a:clrScheme name="MdR Palette 1">
      <a:dk1>
        <a:sysClr val="windowText" lastClr="000000"/>
      </a:dk1>
      <a:lt1>
        <a:sysClr val="window" lastClr="FFFFFF"/>
      </a:lt1>
      <a:dk2>
        <a:srgbClr val="313131"/>
      </a:dk2>
      <a:lt2>
        <a:srgbClr val="FFFFFF"/>
      </a:lt2>
      <a:accent1>
        <a:srgbClr val="F58025"/>
      </a:accent1>
      <a:accent2>
        <a:srgbClr val="313131"/>
      </a:accent2>
      <a:accent3>
        <a:srgbClr val="FABE23"/>
      </a:accent3>
      <a:accent4>
        <a:srgbClr val="764200"/>
      </a:accent4>
      <a:accent5>
        <a:srgbClr val="ADADAD"/>
      </a:accent5>
      <a:accent6>
        <a:srgbClr val="404040"/>
      </a:accent6>
      <a:hlink>
        <a:srgbClr val="F58025"/>
      </a:hlink>
      <a:folHlink>
        <a:srgbClr val="7642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solidFill>
              <a:schemeClr val="tx1"/>
            </a:solidFill>
          </a:defRPr>
        </a:defPPr>
      </a:lstStyle>
    </a:txDef>
  </a:objectDefaults>
  <a:extraClrSchemeLst/>
  <a:extLst>
    <a:ext uri="{05A4C25C-085E-4340-85A3-A5531E510DB2}">
      <thm15:themeFamily xmlns="" xmlns:thm15="http://schemas.microsoft.com/office/thememl/2012/main" name="MdR Template 16-9.potx" id="{F805AF65-40BC-4B72-9396-EB800B2C0173}" vid="{622647C4-102D-464F-B065-6A237D2F2FC1}"/>
    </a:ext>
  </a:extLst>
</a:theme>
</file>

<file path=ppt/theme/theme2.xml><?xml version="1.0" encoding="utf-8"?>
<a:theme xmlns:a="http://schemas.openxmlformats.org/drawingml/2006/main" name="Black">
  <a:themeElements>
    <a:clrScheme name="MdR Palette 1">
      <a:dk1>
        <a:sysClr val="window" lastClr="FFFFFF"/>
      </a:dk1>
      <a:lt1>
        <a:sysClr val="windowText" lastClr="000000"/>
      </a:lt1>
      <a:dk2>
        <a:srgbClr val="313131"/>
      </a:dk2>
      <a:lt2>
        <a:srgbClr val="FFFFFF"/>
      </a:lt2>
      <a:accent1>
        <a:srgbClr val="F58025"/>
      </a:accent1>
      <a:accent2>
        <a:srgbClr val="313131"/>
      </a:accent2>
      <a:accent3>
        <a:srgbClr val="FABE23"/>
      </a:accent3>
      <a:accent4>
        <a:srgbClr val="764200"/>
      </a:accent4>
      <a:accent5>
        <a:srgbClr val="C0C0C0"/>
      </a:accent5>
      <a:accent6>
        <a:srgbClr val="404040"/>
      </a:accent6>
      <a:hlink>
        <a:srgbClr val="F58025"/>
      </a:hlink>
      <a:folHlink>
        <a:srgbClr val="7642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dR Template 16-9.potx" id="{F805AF65-40BC-4B72-9396-EB800B2C0173}" vid="{22B42842-5380-4448-B6D1-0809CBBF9C5F}"/>
    </a:ext>
  </a:extLst>
</a:theme>
</file>

<file path=ppt/theme/theme3.xml><?xml version="1.0" encoding="utf-8"?>
<a:theme xmlns:a="http://schemas.openxmlformats.org/drawingml/2006/main" name="Grey">
  <a:themeElements>
    <a:clrScheme name="MdR Palette 1">
      <a:dk1>
        <a:sysClr val="windowText" lastClr="000000"/>
      </a:dk1>
      <a:lt1>
        <a:sysClr val="window" lastClr="FFFFFF"/>
      </a:lt1>
      <a:dk2>
        <a:srgbClr val="313131"/>
      </a:dk2>
      <a:lt2>
        <a:srgbClr val="FFFFFF"/>
      </a:lt2>
      <a:accent1>
        <a:srgbClr val="F58025"/>
      </a:accent1>
      <a:accent2>
        <a:srgbClr val="313131"/>
      </a:accent2>
      <a:accent3>
        <a:srgbClr val="FABE23"/>
      </a:accent3>
      <a:accent4>
        <a:srgbClr val="764200"/>
      </a:accent4>
      <a:accent5>
        <a:srgbClr val="ADADAD"/>
      </a:accent5>
      <a:accent6>
        <a:srgbClr val="404040"/>
      </a:accent6>
      <a:hlink>
        <a:srgbClr val="F58025"/>
      </a:hlink>
      <a:folHlink>
        <a:srgbClr val="764200"/>
      </a:folHlink>
    </a:clrScheme>
    <a:fontScheme name="MdR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dR Template 16-9.potx" id="{F805AF65-40BC-4B72-9396-EB800B2C0173}" vid="{3492E935-AC77-41FE-BD14-B2EA9EEE2B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m p l a t e   x m l n s : x s d = " h t t p : / / w w w . w 3 . o r g / 2 0 0 1 / X M L S c h e m a "   x m l n s : x s i = " h t t p : / / w w w . w 3 . o r g / 2 0 0 1 / X M L S c h e m a - i n s t a n c e "   i d = " 8 6 4 e 9 8 7 a - 6 c 9 f - 4 c 7 e - 8 4 e 6 - f a 7 2 0 e d 6 b a 0 9 "   n a m e = " & l t ; ? x m l   v e r s i o n = & q u o t ; 1 . 0 & q u o t ;   e n c o d i n g = & q u o t ; u t f - 1 6 & q u o t ; ? & g t ; & # x A ; & l t ; u i L o c a l i z e d S t r i n g   x m l n s : x s i = & q u o t ; h t t p : / / w w w . w 3 . o r g / 2 0 0 1 / X M L S c h e m a - i n s t a n c e & q u o t ;   x m l n s : x s d = & q u o t ; h t t p : / / w w w . w 3 . o r g / 2 0 0 1 / X M L S c h e m a & q u o t ; & g t ; & # x A ;     & l t ; t y p e & g t ; f i x e d & l t ; / t y p e & g t ; & # x A ;     & l t ; t e x t & g t ; P o w e r P o i n t   1 6 : 9 & l t ; / t e x t & g t ; & # x A ; & l t ; / u i L o c a l i z e d S t r i n g & g t ; "   t e m p l a t e F u l l N a m e = " b l a n k "   v e r s i o n = " 0 "   s c h e m a V e r s i o n = " 1 "   w o r d V e r s i o n = " 1 6 . 0 "   l a n g u a g e I s o = " e n - G B "   o f f i c e I d = " 4 b d 2 d 0 7 9 - 1 6 5 a - 4 3 1 5 - b 1 9 a - 8 8 a 8 8 f 2 2 9 c e e "   h e l p U r l = " & l t ; ? x m l   v e r s i o n = & q u o t ; 1 . 0 & q u o t ;   e n c o d i n g = & q u o t ; u t f - 1 6 & q u o t ; ? & g t ; & # x A ; & l t ; u i L o c a l i z e d S t r i n g   x m l n s : x s i = & q u o t ; h t t p : / / w w w . w 3 . o r g / 2 0 0 1 / X M L S c h e m a - i n s t a n c e & q u o t ;   x m l n s : x s d = & q u o t ; h t t p : / / w w w . w 3 . o r g / 2 0 0 1 / X M L S c h e m a & q u o t ; & g t ; & # x A ;     & l t ; t y p e & g t ; f i x e d & l t ; / t y p e & g t ; & # x A ;     & l t ; t e x t   / & g t ; & # x A ; & l t ; / u i L o c a l i z e d S t r i n g & g t ; "   i m p o r t D a t a = " f a l s e "   w i z a r d H e i g h t = " 0 "   w i z a r d W i d t h = " 0 "   h i d e W i z a r d I f V a l i d = " f a l s e "   w i z a r d T a b P o s i t i o n = " n o n e "   x m l n s = " h t t p : / / i p h e l i o n . c o m / w o r d / o u t l i n e / " >  
     < a u t h o r   x s i : n i l = " t r u e " / >  
     < c o n t e n t C o n t r o l s >  
         < c o n t e n t C o n t r o l   i d = " d 2 f b 5 9 b d - 6 7 6 9 - 4 a e 1 - 8 3 7 2 - 8 2 d a c 6 9 3 e f f 4 "   n a m e = " Y e a r "   a s s e m b l y = " I p h e l i o n . O u t l i n e . W o r d . d l l "   t y p e = " I p h e l i o n . O u t l i n e . W o r d . R e n d e r e r s . T e x t R e n d e r e r "   o r d e r = " 2 "   a c t i v e = " t r u e "   e n t i t y I d = " 1 b 9 3 f 2 1 6 - 9 6 5 e - 4 a 5 2 - a 1 7 5 - 6 e 2 0 6 4 b f 4 9 1 e "   f i e l d I d = " 9 0 8 b 8 0 c 0 - b f d 6 - 4 8 d 3 - b 4 d b - 7 c 2 7 9 7 2 1 6 4 8 6 "   p a r e n t I d = " 0 0 0 0 0 0 0 0 - 0 0 0 0 - 0 0 0 0 - 0 0 0 0 - 0 0 0 0 0 0 0 0 0 0 0 0 "   l e v e l O r d e r = " 1 0 0 "   c o n t r o l T y p e = " p l a i n T e x t "   c o n t r o l E d i t T y p e = " i n l i n e "   e n c l o s i n g B o o k m a r k = " f a l s e "   f o r m a t = " & q u o t ; �   M I S H C O N   D E   R E Y A   L L P   & q u o t ;   & a m p ;   F O R M A T D A T E T I M E ( { S y s t e m   F i e l d s . C u r r e n t   D a t e   a n d   T i m e } , & q u o t ; y y y y & q u o t ; ) "   f o r m a t E v a l u a t o r T y p e = " e x p r e s s i o n "   t e x t C a s e = " i g n o r e C a s e "   r e m o v e C o n t r o l = " f a l s e "   i g n o r e F o r m a t I f E m p t y = " f a l s e " >  
             < p a r a m e t e r s >  
                 < p a r a m e t e r   i d = " 0 6 e 0 f c 5 1 - 4 c b d - 4 6 b 6 - b 2 8 e - 4 8 2 2 6 8 e e a 0 2 9 "   n a m e = " F i e l d   i n d e x "   t y p e = " S y s t e m . I n t 3 2 ,   m s c o r l i b ,   V e r s i o n = 4 . 0 . 0 . 0 ,   C u l t u r e = n e u t r a l ,   P u b l i c K e y T o k e n = b 7 7 a 5 c 5 6 1 9 3 4 e 0 8 9 "   o r d e r = " 9 9 9 "   k e y = " i n d e x "   v a l u e = " "   g r o u p O r d e r = " - 1 " / >  
                 < p a r a m e t e r   i d = " b c 4 9 a 3 9 c - 8 6 8 1 - 4 c f b - a 5 9 5 - 0 1 4 c f 4 f 7 d f 5 0 "   n a m e = " P a r e n t   f i e l d   i n d e x "   t y p e = " S y s t e m . I n t 3 2 ,   m s c o r l i b ,   V e r s i o n = 4 . 0 . 0 . 0 ,   C u l t u r e = n e u t r a l ,   P u b l i c K e y T o k e n = b 7 7 a 5 c 5 6 1 9 3 4 e 0 8 9 "   o r d e r = " 9 9 9 "   k e y = " p a r e n t I n d e x "   v a l u e = " "   g r o u p O r d e r = " - 1 " / >  
                 < p a r a m e t e r   i d = " 1 9 a a 3 2 9 7 - 2 1 2 4 - 4 1 1 4 - a b 6 e - b 4 2 8 4 d 8 a c 2 9 2 "   n a m e = " D e l e t e   i f   e m p t y "   t y p e = " S y s t e m . B o o l e a n ,   m s c o r l i b ,   V e r s i o n = 4 . 0 . 0 . 0 ,   C u l t u r e = n e u t r a l ,   P u b l i c K e y T o k e n = b 7 7 a 5 c 5 6 1 9 3 4 e 0 8 9 "   o r d e r = " 9 9 9 "   k e y = " d e l e t e I f E m p t y "   v a l u e = " F a l s e "   g r o u p O r d e r = " - 1 " / >  
             < / p a r a m e t e r s >  
         < / c o n t e n t C o n t r o l >  
     < / c o n t e n t C o n t r o l s >  
     < q u e s t i o n s >  
         < q u e s t i o n   i d = " c 9 4 6 1 e 6 f - a 0 5 c - 4 1 f 5 - b 7 9 a - 7 1 b 4 d 9 2 c 1 8 4 e "   n a m e = " D M S "   a s s e m b l y = " I p h e l i o n . O u t l i n e . I n t e g r a t i o n . W o r k S i t e . d l l "   t y p e = " I p h e l i o n . O u t l i n e . I n t e g r a t i o n . W o r k S i t e . V i e w M o d e l s . S e l e c t W o r k S p a c e V i e w M o d e l "   o r d e r = " 0 "   a c t i v e = " f a l s e "   g r o u p = " & l t ; D e f a u l t & g t ; "   r e s u l t T y p e = " s i n g l e "   d i s p l a y T y p e = " S t a r t u p " >  
             < p a r a m e t e r s >  
                 < p a r a m e t e r   i d = " 7 2 0 9 3 4 c 4 - 1 9 1 0 - 4 1 a 9 - a 9 e a - 3 e 2 f 0 1 2 6 2 b 1 0 "   n a m e = " D o c u m e n t   t y p e "   t y p e = " S y s t e m . S t r i n g ,   m s c o r l i b ,   V e r s i o n = 4 . 0 . 0 . 0 ,   C u l t u r e = n e u t r a l ,   P u b l i c K e y T o k e n = b 7 7 a 5 c 5 6 1 9 3 4 e 0 8 9 "   o r d e r = " 9 9 9 "   k e y = " d o c T y p e "   v a l u e = " P R E S "   g r o u p O r d e r = " - 1 " / >  
                 < p a r a m e t e r   i d = " 3 2 0 8 a d 0 c - 6 c 7 9 - 4 8 5 a - 9 9 5 e - 7 e 6 8 4 b 0 d 4 2 3 1 "   n a m e = " D o c u m e n t   s u b - t y p e "   t y p e = " S y s t e m . S t r i n g ,   m s c o r l i b ,   V e r s i o n = 4 . 0 . 0 . 0 ,   C u l t u r e = n e u t r a l ,   P u b l i c K e y T o k e n = b 7 7 a 5 c 5 6 1 9 3 4 e 0 8 9 "   o r d e r = " 9 9 9 "   k e y = " d o c S u b T y p e "   v a l u e = " "   g r o u p O r d e r = " - 1 " / >  
                 < p a r a m e t e r   i d = " 7 2 e f 8 2 0 6 - 1 8 8 7 - 4 3 a 9 - b f 1 8 - 6 d 2 4 d d e 4 3 2 4 6 "   n a m e = " D o c   I d   f o r m a t "   t y p e = " S y s t e m . S t r i n g ,   m s c o r l i b ,   V e r s i o n = 4 . 0 . 0 . 0 ,   C u l t u r e = n e u t r a l ,   P u b l i c K e y T o k e n = b 7 7 a 5 c 5 6 1 9 3 4 e 0 8 9 "   o r d e r = " 9 9 9 "   k e y = " d o c I d F o r m a t "   v a l u e = " & l t ; ? x m l   v e r s i o n = & q u o t ; 1 . 0 & q u o t ;   e n c o d i n g = & q u o t ; u t f - 1 6 & q u o t ; ? & g t ; & # x A ; & l t ; f o r m a t S t r i n g   x m l n s : x s i = & q u o t ; h t t p : / / w w w . w 3 . o r g / 2 0 0 1 / X M L S c h e m a - i n s t a n c e & q u o t ;   x m l n s : x s d = & q u o t ; h t t p : / / w w w . w 3 . o r g / 2 0 0 1 / X M L S c h e m a & q u o t ; & g t ; & # x A ;     & l t ; t y p e & g t ; e x p r e s s i o n & l t ; / t y p e & g t ; & # x A ;     & l t ; t e x t & g t ; { D M S . D o c N u m b e r }   & a m p ; a m p ;   & q u o t ; . & q u o t ;   & a m p ; a m p ;   { D M S . D o c V e r s i o n } & l t ; / t e x t & g t ; & # x A ; & l t ; / f o r m a t S t r i n g & g t ; "   a r g u m e n t = " F o r m a t S t r i n g "   g r o u p O r d e r = " - 1 " / >  
                 < p a r a m e t e r   i d = " 0 8 d e 6 d c f - f 8 d 5 - 4 7 f 3 - b 9 1 d - 1 3 4 b 5 1 f e 1 2 4 2 "   n a m e = " R e m e m b e r   w o r k s p a c e   a n d   f o l d e r "   t y p e = " S y s t e m . B o o l e a n ,   m s c o r l i b ,   V e r s i o n = 4 . 0 . 0 . 0 ,   C u l t u r e = n e u t r a l ,   P u b l i c K e y T o k e n = b 7 7 a 5 c 5 6 1 9 3 4 e 0 8 9 "   o r d e r = " 9 9 9 "   k e y = " r e m e m b e r W S "   v a l u e = " T r u e "   g r o u p O r d e r = " - 1 " / >  
                 < p a r a m e t e r   i d = " 5 3 8 7 2 3 3 f - 5 3 d 4 - 4 1 a f - 8 f b d - 9 6 7 6 5 2 f 5 3 a c f "   n a m e = " R e m o v e   C l / M t   l e a d   z e r o s "   t y p e = " S y s t e m . B o o l e a n ,   m s c o r l i b ,   V e r s i o n = 4 . 0 . 0 . 0 ,   C u l t u r e = n e u t r a l ,   P u b l i c K e y T o k e n = b 7 7 a 5 c 5 6 1 9 3 4 e 0 8 9 "   o r d e r = " 9 9 9 "   k e y = " r e m o v e L e a d i n g Z e r o s "   v a l u e = " F a l s e "   g r o u p O r d e r = " - 1 " / >  
                 < p a r a m e t e r   i d = " 8 7 f c b a 5 8 - b 9 b 4 - 4 9 f a - a 5 b 8 - c d 5 c 9 7 c d 0 d 3 5 "   n a m e = " O r d e r   W o r k s p a c e s   a l p h a b e t i c a l l y "   t y p e = " S y s t e m . B o o l e a n ,   m s c o r l i b ,   V e r s i o n = 4 . 0 . 0 . 0 ,   C u l t u r e = n e u t r a l ,   P u b l i c K e y T o k e n = b 7 7 a 5 c 5 6 1 9 3 4 e 0 8 9 "   o r d e r = " 9 9 9 "   k e y = " o r d e r W o r k s p a c e s A l p h a b e t i c a l l y "   v a l u e = " F a l s e "   g r o u p O r d e r = " - 1 " / >  
                 < p a r a m e t e r   i d = " a e b 2 9 d 8 7 - e a 0 2 - 4 d 5 e - a 2 c 9 - 7 d 4 0 b b b 4 7 e d e "   n a m e = " D e f a u l t   f o l d e r "   t y p e = " S y s t e m . S t r i n g ,   m s c o r l i b ,   V e r s i o n = 4 . 0 . 0 . 0 ,   C u l t u r e = n e u t r a l ,   P u b l i c K e y T o k e n = b 7 7 a 5 c 5 6 1 9 3 4 e 0 8 9 "   o r d e r = " 9 9 9 "   k e y = " d e f a u l t F o l d e r "   v a l u e = " "   a r g u m e n t = " I t e m L i s t C o n t r o l "   g r o u p O r d e r = " - 1 " / >  
                 < p a r a m e t e r   i d = " 9 8 a 7 f f 0 9 - 5 9 2 7 - 4 4 6 f - 9 a 8 a - e e 3 4 f d b 5 e 8 1 0 "   n a m e = " D o   n o t   d i s p l a y   i f   v a l i d "   t y p e = " S y s t e m . B o o l e a n ,   m s c o r l i b ,   V e r s i o n = 4 . 0 . 0 . 0 ,   C u l t u r e = n e u t r a l ,   P u b l i c K e y T o k e n = b 7 7 a 5 c 5 6 1 9 3 4 e 0 8 9 "   o r d e r = " 9 9 9 "   k e y = " i n v i s i b l e I f V a l i d "   v a l u e = " F a l s e "   g r o u p O r d e r = " - 1 " / >  
                 < p a r a m e t e r   i d = " d 0 4 b b 6 2 9 - e 7 2 4 - 4 d f 6 - a 1 e d - 7 e d 1 d 0 4 0 f 0 9 7 "   n a m e = " S h o w   a u t h o r   l o o k u p "   t y p e = " S y s t e m . B o o l e a n ,   m s c o r l i b ,   V e r s i o n = 4 . 0 . 0 . 0 ,   C u l t u r e = n e u t r a l ,   P u b l i c K e y T o k e n = b 7 7 a 5 c 5 6 1 9 3 4 e 0 8 9 "   o r d e r = " 9 9 9 "   k e y = " s h o w A u t h o r "   v a l u e = " F a l s e "   g r o u p O r d e r = " - 1 " / >  
                 < p a r a m e t e r   i d = " 0 d 8 9 1 6 3 e - b f 0 8 - 4 2 6 3 - b c e 0 - 0 0 8 b 1 2 5 b c 0 3 e "   n a m e = " A u t h o r   f i e l d "   t y p e = " I p h e l i o n . O u t l i n e . M o d e l . E n t i t i e s . P a r a m e t e r F i e l d D e s c r i p t o r ,   I p h e l i o n . O u t l i n e . M o d e l ,   V e r s i o n = 1 . 6 . 8 . 6 ,   C u l t u r e = n e u t r a l ,   P u b l i c K e y T o k e n = n u l l "   o r d e r = " 9 9 9 "   k e y = " a u t h o r F i e l d "   v a l u e = " 0 8 3 d 5 a 5 f - 7 a 4 6 - 4 9 2 7 - a d 1 b - 2 e 7 1 0 3 f 3 6 8 b 1 | f 2 9 4 b 1 d 2 - 1 b 4 5 - 4 e 5 f - 9 4 c 4 - 2 9 5 3 e 5 1 5 0 1 3 7 "   g r o u p O r d e r = " - 1 " / >  
                 < p a r a m e t e r   i d = " 4 e 6 a 4 6 c 0 - a e 6 8 - 4 d 5 b - a 5 e d - 4 4 8 8 7 b 9 4 7 a a d "   n a m e = " S h o w   d o c u m e n t   t i t l e "   t y p e = " S y s t e m . B o o l e a n ,   m s c o r l i b ,   V e r s i o n = 4 . 0 . 0 . 0 ,   C u l t u r e = n e u t r a l ,   P u b l i c K e y T o k e n = b 7 7 a 5 c 5 6 1 9 3 4 e 0 8 9 "   o r d e r = " 9 9 9 "   k e y = " s h o w T i t l e "   v a l u e = " T r u e "   g r o u p O r d e r = " - 1 " / >  
             < / p a r a m e t e r s >  
         < / q u e s t i o n >  
     < / q u e s t i o n s >  
     < c o m m a n d s >  
         < c o m m a n d   i d = " a 9 7 b d 7 e a - 5 1 7 d - 4 6 0 8 - b a 0 3 - 4 1 b 1 9 6 c f 8 9 f 5 "   n a m e = " S h o w   q u e s t i o n   f o r m "   a s s e m b l y = " I p h e l i o n . O u t l i n e . M o d e l . D L L "   t y p e = " I p h e l i o n . O u t l i n e . M o d e l . C o m m a n d s . S h o w F o r m C o m m a n d "   o r d e r = " 0 "   a c t i v e = " f a l s e "   c o m m a n d T y p e = " s t a r t u p " >  
             < p a r a m e t e r s >  
                 < p a r a m e t e r   i d = " 5 a d b 1 d c a - b 5 2 e - 4 7 0 3 - b 7 d 0 - d c b b 9 a 8 8 5 f b 2 "   n a m e = " A s s e m b l y   n a m e "   t y p e = " S y s t e m . S t r i n g ,   m s c o r l i b ,   V e r s i o n = 4 . 0 . 0 . 0 ,   C u l t u r e = n e u t r a l ,   P u b l i c K e y T o k e n = b 7 7 a 5 c 5 6 1 9 3 4 e 0 8 9 "   o r d e r = " 9 9 9 "   k e y = " a s s e m b l y "   v a l u e = " I p h e l i o n . O u t l i n e . C o n t r o l s . d l l "   g r o u p O r d e r = " - 1 " / >  
                 < p a r a m e t e r   i d = " 4 d 1 7 5 c a a - 6 5 8 9 - 4 8 5 4 - 9 0 2 8 - 8 c a a 0 6 9 9 1 0 d b "   n a m e = " T y p e   n a m e "   t y p e = " S y s t e m . S t r i n g ,   m s c o r l i b ,   V e r s i o n = 4 . 0 . 0 . 0 ,   C u l t u r e = n e u t r a l ,   P u b l i c K e y T o k e n = b 7 7 a 5 c 5 6 1 9 3 4 e 0 8 9 "   o r d e r = " 9 9 9 "   k e y = " t y p e "   v a l u e = " I p h e l i o n . O u t l i n e . C o n t r o l s . Q u e s t i o n F o r m "   g r o u p O r d e r = " - 1 " / >  
             < / p a r a m e t e r s >  
         < / c o m m a n d >  
         < c o m m a n d   i d = " 3 0 0 6 2 d 9 6 - 4 b 5 5 - 4 8 2 8 - 9 3 a 7 - 8 1 e d 7 b 3 7 2 a 9 3 "   n a m e = " C l o s e   d o c u m e n t "   a s s e m b l y = " I p h e l i o n . O u t l i n e . W o r d . D L L "   t y p e = " I p h e l i o n . O u t l i n e . W o r d . C o m m a n d s . C l o s e D o c u m e n t C o m m a n d "   o r d e r = " 1 "   a c t i v e = " t r u e "   c o m m a n d T y p e = " s t a r t u p " >  
             < p a r a m e t e r s >  
                 < p a r a m e t e r   i d = " b f d b c 2 b a - a 5 7 e - 4 1 1 f - a 7 b 4 - c c 7 8 6 5 4 5 5 c 7 e "   n a m e = " C h e c k   q u e s t i o n "   t y p e = " S y s t e m . B o o l e a n ,   m s c o r l i b ,   V e r s i o n = 4 . 0 . 0 . 0 ,   C u l t u r e = n e u t r a l ,   P u b l i c K e y T o k e n = b 7 7 a 5 c 5 6 1 9 3 4 e 0 8 9 "   o r d e r = " 9 9 9 "   k e y = " c h e c k U s e r I n p u t "   v a l u e = " f a l s e "   g r o u p O r d e r = " - 1 " / >  
                 < p a r a m e t e r   i d = " c 1 a d 1 b c 7 - b e e 3 - 4 4 1 b - b f 2 4 - e 7 a c c 9 a f 7 5 d 0 "   n a m e = " F o r c e   c l o s e "   t y p e = " S y s t e m . B o o l e a n ,   m s c o r l i b ,   V e r s i o n = 4 . 0 . 0 . 0 ,   C u l t u r e = n e u t r a l ,   P u b l i c K e y T o k e n = b 7 7 a 5 c 5 6 1 9 3 4 e 0 8 9 "   o r d e r = " 9 9 9 "   k e y = " c l o s e O n S u c e s s "   v a l u e = " F a l s e "   g r o u p O r d e r = " - 1 " / >  
             < / p a r a m e t e r s >  
         < / c o m m a n d >  
         < c o m m a n d   i d = " 3 5 2 3 d 0 2 e - 3 1 d 6 - 4 9 7 1 - 8 a 4 9 - e b 6 1 2 c b e b 5 4 a "   n a m e = " R e n d e r   f i e l d s   t o   d o c u m e n t "   a s s e m b l y = " I p h e l i o n . O u t l i n e . M o d e l . D L L "   t y p e = " I p h e l i o n . O u t l i n e . M o d e l . C o m m a n d s . R e n d e r D o c u m e n t C o m m a n d "   o r d e r = " 2 "   a c t i v e = " t r u e "   c o m m a n d T y p e = " s t a r t u p " >  
             < p a r a m e t e r s >  
                 < p a r a m e t e r   i d = " 1 3 0 9 4 c 9 4 - d 2 0 d - 4 5 6 c - b 3 d 0 - 5 6 3 d 1 4 1 9 7 b c 0 "   n a m e = " F i r s t   o r d e r   v a l u e "   t y p e = " S y s t e m . I n t 3 2 ,   m s c o r l i b ,   V e r s i o n = 4 . 0 . 0 . 0 ,   C u l t u r e = n e u t r a l ,   P u b l i c K e y T o k e n = b 7 7 a 5 c 5 6 1 9 3 4 e 0 8 9 "   o r d e r = " 9 9 9 "   k e y = " s t a r t O r d e r "   v a l u e = " 0 "   g r o u p O r d e r = " - 1 " / >  
                 < p a r a m e t e r   i d = " e a 2 d 0 3 7 0 - 6 f d 1 - 4 6 0 b - 9 e e 3 - 0 3 2 1 b 4 b 7 4 0 5 7 "   n a m e = " L a s t   o r d e r   v a l u e "   t y p e = " S y s t e m . I n t 3 2 ,   m s c o r l i b ,   V e r s i o n = 4 . 0 . 0 . 0 ,   C u l t u r e = n e u t r a l ,   P u b l i c K e y T o k e n = b 7 7 a 5 c 5 6 1 9 3 4 e 0 8 9 "   o r d e r = " 9 9 9 "   k e y = " e n d O r d e r "   v a l u e = " 5 "   g r o u p O r d e r = " - 1 " / >  
                 < p a r a m e t e r   i d = " f 9 0 4 3 5 9 0 - 8 0 b 2 - 4 7 b 8 - 9 a c 9 - e 5 2 8 5 b 4 a 9 b 4 6 "   n a m e = " E x c l u d e   i n a c t i v e   q u e s t i o n s "   t y p e = " S y s t e m . B o o l e a n ,   m s c o r l i b ,   V e r s i o n = 4 . 0 . 0 . 0 ,   C u l t u r e = n e u t r a l ,   P u b l i c K e y T o k e n = b 7 7 a 5 c 5 6 1 9 3 4 e 0 8 9 "   o r d e r = " 9 9 9 "   k e y = " e x c l u d e I n a c t i v e Q u e s t i o n s "   v a l u e = " F a l s e "   g r o u p O r d e r = " - 1 " / >  
             < / p a r a m e t e r s >  
         < / c o m m a n d >  
         < c o m m a n d   i d = " 1 8 8 7 e 7 8 5 - 1 6 c 8 - 4 4 d 1 - b 8 3 0 - 0 b e 2 5 e 7 a 2 a 9 1 "   n a m e = " S a v e   t o   W o r k S i t e "   a s s e m b l y = " I p h e l i o n . O u t l i n e . I n t e g r a t i o n . W o r k S i t e . d l l "   t y p e = " I p h e l i o n . O u t l i n e . I n t e g r a t i o n . W o r k S i t e . S a v e T o D m s C o m m a n d "   o r d e r = " 3 "   a c t i v e = " f a l s e "   c o m m a n d T y p e = " s t a r t u p " >  
             < p a r a m e t e r s >  
                 < p a r a m e t e r   i d = " 2 d d 3 3 a e 6 - 7 4 6 a - 4 4 a 3 - 8 0 a b - 6 a 7 f 8 4 3 2 0 2 a 3 "   n a m e = " A u t h o r   F i e l d "   t y p e = " I p h e l i o n . O u t l i n e . M o d e l . E n t i t i e s . P a r a m e t e r F i e l d D e s c r i p t o r ,   I p h e l i o n . O u t l i n e . M o d e l ,   V e r s i o n = 1 . 6 . 8 . 6 ,   C u l t u r e = n e u t r a l ,   P u b l i c K e y T o k e n = n u l l "   o r d e r = " 9 9 9 "   k e y = " a u t h o r F i e l d "   v a l u e = " 0 8 3 d 5 a 5 f - 7 a 4 6 - 4 9 2 7 - a d 1 b - 2 e 7 1 0 3 f 3 6 8 b 1 | f 2 9 4 b 1 d 2 - 1 b 4 5 - 4 e 5 f - 9 4 c 4 - 2 9 5 3 e 5 1 5 0 1 3 7 | "   g r o u p O r d e r = " - 1 " / >  
                 < p a r a m e t e r   i d = " 8 1 0 a b c e c - 3 1 4 b - 4 d d 1 - a 1 b a - 7 6 3 b 0 b 5 7 f 2 7 9 "   n a m e = " D e f a u l t   F o l d e r "   t y p e = " S y s t e m . S t r i n g ,   m s c o r l i b ,   V e r s i o n = 4 . 0 . 0 . 0 ,   C u l t u r e = n e u t r a l ,   P u b l i c K e y T o k e n = b 7 7 a 5 c 5 6 1 9 3 4 e 0 8 9 "   o r d e r = " 9 9 9 "   k e y = " d e f a u l t F o l d e r "   v a l u e = " "   g r o u p O r d e r = " - 1 " / >  
                 < p a r a m e t e r   i d = " 6 5 f 6 7 e 0 d - 0 d 4 3 - 4 3 4 c - 9 7 d 0 - 4 4 9 7 3 a 9 4 d e a d "   n a m e = " D o c u m e n t   t i t l e   f i e l d "   t y p e = " I p h e l i o n . O u t l i n e . M o d e l . E n t i t i e s . P a r a m e t e r F i e l d D e s c r i p t o r ,   I p h e l i o n . O u t l i n e . M o d e l ,   V e r s i o n = 1 . 6 . 8 . 6 ,   C u l t u r e = n e u t r a l ,   P u b l i c K e y T o k e n = n u l l "   o r d e r = " 9 9 9 "   k e y = " t i t l e F i e l d "   v a l u e = " "   g r o u p O r d e r = " - 1 " / >  
             < / p a r a m e t e r s >  
         < / c o m m a n d >  
         < c o m m a n d   i d = " 1 9 6 0 1 f 4 3 - 8 f b c - 4 b 5 9 - 8 4 1 f - c 9 6 4 0 2 e 4 6 4 f a "   n a m e = " C l o s e   p r e s e n t a t i o n "   a s s e m b l y = " I p h e l i o n . O u t l i n e . W o r d . d l l "   t y p e = " I p h e l i o n . O u t l i n e . W o r d . C o m m a n d s . C l o s e D o c u m e n t C o m m a n d "   o r d e r = " 4 "   a c t i v e = " f a l s e "   c o m m a n d T y p e = " s t a r t u p " >  
             < p a r a m e t e r s / >  
         < / c o m m a n d >  
         < c o m m a n d   i d = " f 6 e 9 d 2 f b - b d c 2 - 4 3 3 c - 9 3 4 b - 3 5 9 2 1 0 8 6 a 1 d e "   n a m e = " S h o w   q u e s t i o n   f o r m "   a s s e m b l y = " I p h e l i o n . O u t l i n e . M o d e l . D L L "   t y p e = " I p h e l i o n . O u t l i n e . M o d e l . C o m m a n d s . S h o w F o r m C o m m a n d "   o r d e r = " 0 "   a c t i v e = " f a l s e "   c o m m a n d T y p e = " r e l a u n c h " >  
             < p a r a m e t e r s >  
                 < p a r a m e t e r   i d = " a f 8 a 5 3 8 3 - b 3 e f - 4 1 d c - 9 6 d 5 - 5 7 4 3 0 2 6 4 8 d b e "   n a m e = " A s s e m b l y   n a m e "   t y p e = " S y s t e m . S t r i n g ,   m s c o r l i b ,   V e r s i o n = 4 . 0 . 0 . 0 ,   C u l t u r e = n e u t r a l ,   P u b l i c K e y T o k e n = b 7 7 a 5 c 5 6 1 9 3 4 e 0 8 9 "   o r d e r = " 9 9 9 "   k e y = " a s s e m b l y "   v a l u e = " I p h e l i o n . O u t l i n e . C o n t r o l s . d l l "   g r o u p O r d e r = " - 1 " / >  
                 < p a r a m e t e r   i d = " 3 2 3 4 5 8 d a - a d 2 2 - 4 9 f f - 9 8 2 e - 7 2 7 c 7 c f d 1 d e 5 "   n a m e = " T y p e   n a m e "   t y p e = " S y s t e m . S t r i n g ,   m s c o r l i b ,   V e r s i o n = 4 . 0 . 0 . 0 ,   C u l t u r e = n e u t r a l ,   P u b l i c K e y T o k e n = b 7 7 a 5 c 5 6 1 9 3 4 e 0 8 9 "   o r d e r = " 9 9 9 "   k e y = " t y p e "   v a l u e = " I p h e l i o n . O u t l i n e . C o n t r o l s . Q u e s t i o n F o r m "   g r o u p O r d e r = " - 1 " / >  
             < / p a r a m e t e r s >  
         < / c o m m a n d >  
         < c o m m a n d   i d = " c 0 e e e 5 4 8 - 2 7 0 c - 4 a 2 4 - 9 c 9 1 - c a 7 5 1 7 0 d 4 7 8 8 "   n a m e = " R e n d e r   f i e l d s   t o   d o c u m e n t "   a s s e m b l y = " I p h e l i o n . O u t l i n e . M o d e l . D L L "   t y p e = " I p h e l i o n . O u t l i n e . M o d e l . C o m m a n d s . R e n d e r D o c u m e n t C o m m a n d "   o r d e r = " 1 "   a c t i v e = " t r u e "   c o m m a n d T y p e = " r e l a u n c h " >  
             < p a r a m e t e r s >  
                 < p a r a m e t e r   i d = " f a b 4 b 0 1 c - 4 d 2 8 - 4 5 a 4 - b 8 1 f - b 0 d 1 6 c d a 4 c 9 4 "   n a m e = " F i r s t   o r d e r   v a l u e "   t y p e = " S y s t e m . I n t 3 2 ,   m s c o r l i b ,   V e r s i o n = 4 . 0 . 0 . 0 ,   C u l t u r e = n e u t r a l ,   P u b l i c K e y T o k e n = b 7 7 a 5 c 5 6 1 9 3 4 e 0 8 9 "   o r d e r = " 9 9 9 "   k e y = " s t a r t O r d e r "   v a l u e = " 0 "   g r o u p O r d e r = " - 1 " / >  
                 < p a r a m e t e r   i d = " 2 b f 8 f c a 7 - 1 5 7 6 - 4 7 f 8 - b d c 6 - e 0 d d 5 8 0 3 0 e 9 7 "   n a m e = " L a s t   o r d e r   v a l u e "   t y p e = " S y s t e m . I n t 3 2 ,   m s c o r l i b ,   V e r s i o n = 4 . 0 . 0 . 0 ,   C u l t u r e = n e u t r a l ,   P u b l i c K e y T o k e n = b 7 7 a 5 c 5 6 1 9 3 4 e 0 8 9 "   o r d e r = " 9 9 9 "   k e y = " e n d O r d e r "   v a l u e = " 5 "   g r o u p O r d e r = " - 1 " / >  
                 < p a r a m e t e r   i d = " f 9 0 4 3 5 9 0 - 8 0 b 2 - 4 7 b 8 - 9 a c 9 - e 5 2 8 5 b 4 a 9 b 4 6 "   n a m e = " E x c l u d e   i n a c t i v e   q u e s t i o n s "   t y p e = " S y s t e m . B o o l e a n ,   m s c o r l i b ,   V e r s i o n = 4 . 0 . 0 . 0 ,   C u l t u r e = n e u t r a l ,   P u b l i c K e y T o k e n = b 7 7 a 5 c 5 6 1 9 3 4 e 0 8 9 "   o r d e r = " 9 9 9 "   k e y = " e x c l u d e I n a c t i v e Q u e s t i o n s "   v a l u e = " F a l s e "   g r o u p O r d e r = " - 1 " / >  
             < / p a r a m e t e r s >  
         < / c o m m a n d >  
         < c o m m a n d   i d = " 6 1 4 a a c e 7 - 1 a 1 7 - 4 b b 4 - a 3 f 0 - a f 8 4 8 e 6 9 7 c d 1 "   n a m e = " U p d a t e   W o r k S i t e   a u t h o r "   a s s e m b l y = " I p h e l i o n . O u t l i n e . I n t e g r a t i o n . W o r k S i t e . d l l "   t y p e = " I p h e l i o n . O u t l i n e . I n t e g r a t i o n . W o r k S i t e . U p d a t e A u t h o r C o m m a n d "   o r d e r = " 2 "   a c t i v e = " f a l s e "   c o m m a n d T y p e = " r e l a u n c h " >  
             < p a r a m e t e r s >  
                 < p a r a m e t e r   i d = " 1 6 4 4 e 5 3 5 - 6 9 f 0 - 4 0 2 f - b 5 0 5 - a f c a 5 7 5 0 a f f a "   n a m e = " A u t h o r   F i e l d "   t y p e = " I p h e l i o n . O u t l i n e . M o d e l . E n t i t i e s . P a r a m e t e r F i e l d D e s c r i p t o r ,   I p h e l i o n . O u t l i n e . M o d e l ,   V e r s i o n = 1 . 6 . 8 . 6 ,   C u l t u r e = n e u t r a l ,   P u b l i c K e y T o k e n = n u l l "   o r d e r = " 9 9 9 "   k e y = " a u t h o r F i e l d "   v a l u e = " 0 8 3 d 5 a 5 f - 7 a 4 6 - 4 9 2 7 - a d 1 b - 2 e 7 1 0 3 f 3 6 8 b 1 | f 2 9 4 b 1 d 2 - 1 b 4 5 - 4 e 5 f - 9 4 c 4 - 2 9 5 3 e 5 1 5 0 1 3 7 | "   g r o u p O r d e r = " - 1 " / >  
             < / p a r a m e t e r s >  
         < / c o m m a n d >  
     < / c o m m a n d s >  
     < f i e l d s >  
         < f i e l d   i d = " 9 0 8 b 8 0 c 0 - b f d 6 - 4 8 d 3 - b 4 d b - 7 c 2 7 9 7 2 1 6 4 8 6 "   n a m e = " C u r r e n t   D a t e   a n d   T i m e "   t y p e = " S y s t e m . D a t e T i m e ,   m s c o r l i b ,   V e r s i o n = 4 . 0 . 0 . 0 ,   C u l t u r e = n e u t r a l ,   P u b l i c K e y T o k e n = b 7 7 a 5 c 5 6 1 9 3 4 e 0 8 9 "   d a t a F o r m a t = " d   M M M M   y y y y   H H : m m : s s "   o r d e r = " 9 9 9 "   e n t i t y I d = " 1 b 9 3 f 2 1 6 - 9 6 5 e - 4 a 5 2 - a 1 7 5 - 6 e 2 0 6 4 b f 4 9 1 e "   l i n k e d E n t i t y I d = " 0 0 0 0 0 0 0 0 - 0 0 0 0 - 0 0 0 0 - 0 0 0 0 - 0 0 0 0 0 0 0 0 0 0 0 0 "   l i n k e d F i e l d I d = " 0 0 0 0 0 0 0 0 - 0 0 0 0 - 0 0 0 0 - 0 0 0 0 - 0 0 0 0 0 0 0 0 0 0 0 0 "   l i n k e d F i e l d I n d e x = " 0 "   i n d e x = " 0 "   f i e l d T y p e = " c o i "   f o r m a t E v a l u a t o r T y p e = " f o r m a t S t r i n g "   h i d d e n = " f a l s e " > 1 5   A p r i l   2 0 1 9   1 5 : 4 4 : 3 0 < / f i e l d >  
         < f i e l d   i d = " a f 0 2 0 c 1 a - f 8 2 6 - 4 9 4 c - b b a a - 2 1 0 0 b 3 9 7 7 0 a 7 "   n a m e = " C l i e n t "   t y p e = " "   o r d e r = " 9 9 9 "   e n t i t y I d = " c 9 4 6 1 e 6 f - a 0 5 c - 4 1 f 5 - b 7 9 a - 7 1 b 4 d 9 2 c 1 8 4 e "   l i n k e d E n t i t y I d = " 0 0 0 0 0 0 0 0 - 0 0 0 0 - 0 0 0 0 - 0 0 0 0 - 0 0 0 0 0 0 0 0 0 0 0 0 "   l i n k e d F i e l d I d = " 0 0 0 0 0 0 0 0 - 0 0 0 0 - 0 0 0 0 - 0 0 0 0 - 0 0 0 0 0 0 0 0 0 0 0 0 "   l i n k e d F i e l d I n d e x = " 0 "   i n d e x = " 0 "   f i e l d T y p e = " q u e s t i o n "   f o r m a t E v a l u a t o r T y p e = " f o r m a t S t r i n g "   c o i D o c u m e n t F i e l d = " C l i e n t "   h i d d e n = " f a l s e " > P E R S O N A L < / f i e l d >  
         < f i e l d   i d = " d 1 a 0 c 0 3 d - 0 2 5 8 - 4 7 a c - b b 6 d - 4 5 8 a 7 8 e 5 6 4 7 4 "   n a m e = " C l i e n t N a m e "   t y p e = " "   o r d e r = " 9 9 9 "   e n t i t y I d = " c 9 4 6 1 e 6 f - a 0 5 c - 4 1 f 5 - b 7 9 a - 7 1 b 4 d 9 2 c 1 8 4 e "   l i n k e d E n t i t y I d = " 0 0 0 0 0 0 0 0 - 0 0 0 0 - 0 0 0 0 - 0 0 0 0 - 0 0 0 0 0 0 0 0 0 0 0 0 "   l i n k e d F i e l d I d = " 0 0 0 0 0 0 0 0 - 0 0 0 0 - 0 0 0 0 - 0 0 0 0 - 0 0 0 0 0 0 0 0 0 0 0 0 "   l i n k e d F i e l d I n d e x = " 0 "   i n d e x = " 0 "   f i e l d T y p e = " q u e s t i o n "   f o r m a t E v a l u a t o r T y p e = " f o r m a t S t r i n g "   c o i D o c u m e n t F i e l d = " C l i e n t N a m e "   h i d d e n = " f a l s e " > P e r s o n a l < / f i e l d >  
         < f i e l d   i d = " 3 6 2 d d c e b - 8 f c 2 - 4 e a d - b 5 3 5 - e d 9 e 8 3 5 9 8 3 8 4 "   n a m e = " M a t t e r "   t y p e = " "   o r d e r = " 9 9 9 "   e n t i t y I d = " c 9 4 6 1 e 6 f - a 0 5 c - 4 1 f 5 - b 7 9 a - 7 1 b 4 d 9 2 c 1 8 4 e "   l i n k e d E n t i t y I d = " 0 0 0 0 0 0 0 0 - 0 0 0 0 - 0 0 0 0 - 0 0 0 0 - 0 0 0 0 0 0 0 0 0 0 0 0 "   l i n k e d F i e l d I d = " 0 0 0 0 0 0 0 0 - 0 0 0 0 - 0 0 0 0 - 0 0 0 0 - 0 0 0 0 0 0 0 0 0 0 0 0 "   l i n k e d F i e l d I n d e x = " 0 "   i n d e x = " 0 "   f i e l d T y p e = " q u e s t i o n "   f o r m a t E v a l u a t o r T y p e = " f o r m a t S t r i n g "   c o i D o c u m e n t F i e l d = " M a t t e r "   h i d d e n = " f a l s e " > R A L P H . F E A R N H E A D < / f i e l d >  
         < f i e l d   i d = " a 3 e e f 5 1 4 - 2 4 7 f - 4 2 8 1 - b 6 a 2 - 3 b 4 d 3 4 b c 6 8 c f "   n a m e = " M a t t e r N a m e "   t y p e = " "   o r d e r = " 9 9 9 "   e n t i t y I d = " c 9 4 6 1 e 6 f - a 0 5 c - 4 1 f 5 - b 7 9 a - 7 1 b 4 d 9 2 c 1 8 4 e "   l i n k e d E n t i t y I d = " 0 0 0 0 0 0 0 0 - 0 0 0 0 - 0 0 0 0 - 0 0 0 0 - 0 0 0 0 0 0 0 0 0 0 0 0 "   l i n k e d F i e l d I d = " 0 0 0 0 0 0 0 0 - 0 0 0 0 - 0 0 0 0 - 0 0 0 0 - 0 0 0 0 0 0 0 0 0 0 0 0 "   l i n k e d F i e l d I n d e x = " 0 "   i n d e x = " 0 "   f i e l d T y p e = " q u e s t i o n "   f o r m a t E v a l u a t o r T y p e = " f o r m a t S t r i n g "   c o i D o c u m e n t F i e l d = " M a t t e r N a m e "   h i d d e n = " f a l s e " > R a l p h   F e a r n h e a d < / f i e l d >  
         < f i e l d   i d = " 9 a 9 2 6 9 a e - 1 d 5 b - 4 3 6 5 - 9 d a 1 - 6 3 7 c 5 f 3 3 0 a 8 f "   n a m e = " A u t h o r "   t y p e = " "   o r d e r = " 9 9 9 "   e n t i t y I d = " c 9 4 6 1 e 6 f - a 0 5 c - 4 1 f 5 - b 7 9 a - 7 1 b 4 d 9 2 c 1 8 4 e "   l i n k e d E n t i t y I d = " 0 0 0 0 0 0 0 0 - 0 0 0 0 - 0 0 0 0 - 0 0 0 0 - 0 0 0 0 0 0 0 0 0 0 0 0 "   l i n k e d F i e l d I d = " 0 0 0 0 0 0 0 0 - 0 0 0 0 - 0 0 0 0 - 0 0 0 0 - 0 0 0 0 0 0 0 0 0 0 0 0 "   l i n k e d F i e l d I n d e x = " 0 "   i n d e x = " 0 "   f i e l d T y p e = " q u e s t i o n "   f o r m a t E v a l u a t o r T y p e = " f o r m a t S t r i n g "   h i d d e n = " f a l s e " > R A L P H . F E A R N H E A D < / f i e l d >  
         < f i e l d   i d = " a 0 0 2 e 7 8 a - 8 e 1 8 - 4 3 7 5 - b e f 7 - 9 f 6 8 7 e 9 3 1 f 6 5 "   n a m e = " T i t l e "   t y p e = " "   o r d e r = " 9 9 9 "   e n t i t y I d = " c 9 4 6 1 e 6 f - a 0 5 c - 4 1 f 5 - b 7 9 a - 7 1 b 4 d 9 2 c 1 8 4 e "   l i n k e d E n t i t y I d = " 0 0 0 0 0 0 0 0 - 0 0 0 0 - 0 0 0 0 - 0 0 0 0 - 0 0 0 0 0 0 0 0 0 0 0 0 "   l i n k e d F i e l d I d = " 0 0 0 0 0 0 0 0 - 0 0 0 0 - 0 0 0 0 - 0 0 0 0 - 0 0 0 0 0 0 0 0 0 0 0 0 "   l i n k e d F i e l d I n d e x = " 0 "   i n d e x = " 0 "   f i e l d T y p e = " q u e s t i o n "   f o r m a t E v a l u a t o r T y p e = " f o r m a t S t r i n g "   h i d d e n = " f a l s e " > A I D A   P r e s e n t a t i o n   ( A p r i l   2 0 1 9 ) < / f i e l d >  
         < f i e l d   i d = " 6 4 f f 0 0 3 6 - a 6 a f - 4 b 1 1 - a 4 e a - 4 0 2 a 2 f 2 7 3 e 2 1 "   n a m e = " D o c T y p e "   t y p e = " "   o r d e r = " 9 9 9 "   e n t i t y I d = " c 9 4 6 1 e 6 f - a 0 5 c - 4 1 f 5 - b 7 9 a - 7 1 b 4 d 9 2 c 1 8 4 e "   l i n k e d E n t i t y I d = " 0 0 0 0 0 0 0 0 - 0 0 0 0 - 0 0 0 0 - 0 0 0 0 - 0 0 0 0 0 0 0 0 0 0 0 0 "   l i n k e d F i e l d I d = " 0 0 0 0 0 0 0 0 - 0 0 0 0 - 0 0 0 0 - 0 0 0 0 - 0 0 0 0 0 0 0 0 0 0 0 0 "   l i n k e d F i e l d I n d e x = " 0 "   i n d e x = " 0 "   f i e l d T y p e = " q u e s t i o n "   f o r m a t E v a l u a t o r T y p e = " f o r m a t S t r i n g "   h i d d e n = " f a l s e " > B I L L < / f i e l d >  
         < f i e l d   i d = " 7 a b e a 0 f 8 - 4 6 b 7 - 4 9 6 8 - b b 1 2 - 0 4 a 8 9 9 f 0 d 7 7 8 "   n a m e = " D o c S u b T y p e "   t y p e = " "   o r d e r = " 9 9 9 "   e n t i t y I d = " c 9 4 6 1 e 6 f - a 0 5 c - 4 1 f 5 - b 7 9 a - 7 1 b 4 d 9 2 c 1 8 4 e "   l i n k e d E n t i t y I d = " 0 0 0 0 0 0 0 0 - 0 0 0 0 - 0 0 0 0 - 0 0 0 0 - 0 0 0 0 0 0 0 0 0 0 0 0 "   l i n k e d F i e l d I d = " 0 0 0 0 0 0 0 0 - 0 0 0 0 - 0 0 0 0 - 0 0 0 0 - 0 0 0 0 0 0 0 0 0 0 0 0 "   l i n k e d F i e l d I n d e x = " 0 "   i n d e x = " 0 "   f i e l d T y p e = " q u e s t i o n "   f o r m a t E v a l u a t o r T y p e = " f o r m a t S t r i n g "   h i d d e n = " f a l s e " / >  
         < f i e l d   i d = " 0 1 a 5 9 1 9 e - 9 f 8 0 - 4 7 f 4 - 9 3 c 4 - a 9 7 8 7 8 0 8 8 c 9 c "   n a m e = " S e r v e r "   t y p e = " "   o r d e r = " 9 9 9 "   e n t i t y I d = " c 9 4 6 1 e 6 f - a 0 5 c - 4 1 f 5 - b 7 9 a - 7 1 b 4 d 9 2 c 1 8 4 e "   l i n k e d E n t i t y I d = " 0 0 0 0 0 0 0 0 - 0 0 0 0 - 0 0 0 0 - 0 0 0 0 - 0 0 0 0 0 0 0 0 0 0 0 0 "   l i n k e d F i e l d I d = " 0 0 0 0 0 0 0 0 - 0 0 0 0 - 0 0 0 0 - 0 0 0 0 - 0 0 0 0 0 0 0 0 0 0 0 0 "   l i n k e d F i e l d I n d e x = " 0 "   i n d e x = " 0 "   f i e l d T y p e = " q u e s t i o n "   f o r m a t E v a l u a t o r T y p e = " f o r m a t S t r i n g "   h i d d e n = " f a l s e " > D M S . M I S H C O N . C O M < / f i e l d >  
         < f i e l d   i d = " 2 f e f 3 f 1 9 - 2 3 2 d - 4 1 4 2 - b 5 2 5 - 1 1 d 8 a 7 6 a 6 e 9 b "   n a m e = " L i b r a r y "   t y p e = " "   o r d e r = " 9 9 9 "   e n t i t y I d = " c 9 4 6 1 e 6 f - a 0 5 c - 4 1 f 5 - b 7 9 a - 7 1 b 4 d 9 2 c 1 8 4 e "   l i n k e d E n t i t y I d = " 0 0 0 0 0 0 0 0 - 0 0 0 0 - 0 0 0 0 - 0 0 0 0 - 0 0 0 0 0 0 0 0 0 0 0 0 "   l i n k e d F i e l d I d = " 0 0 0 0 0 0 0 0 - 0 0 0 0 - 0 0 0 0 - 0 0 0 0 - 0 0 0 0 0 0 0 0 0 0 0 0 "   l i n k e d F i e l d I n d e x = " 0 "   i n d e x = " 0 "   f i e l d T y p e = " q u e s t i o n "   f o r m a t E v a l u a t o r T y p e = " f o r m a t S t r i n g "   h i d d e n = " f a l s e " > L e g a l 1 < / f i e l d >  
         < f i e l d   i d = " 3 8 8 a 1 e 1 3 - 9 9 7 8 - 4 5 4 7 - 8 c 3 9 - 2 9 b 8 9 a 1 1 d 7 2 a "   n a m e = " W o r k s p a c e I d "   t y p e = " "   o r d e r = " 9 9 9 "   e n t i t y I d = " c 9 4 6 1 e 6 f - a 0 5 c - 4 1 f 5 - b 7 9 a - 7 1 b 4 d 9 2 c 1 8 4 e "   l i n k e d E n t i t y I d = " 0 0 0 0 0 0 0 0 - 0 0 0 0 - 0 0 0 0 - 0 0 0 0 - 0 0 0 0 0 0 0 0 0 0 0 0 "   l i n k e d F i e l d I d = " 0 0 0 0 0 0 0 0 - 0 0 0 0 - 0 0 0 0 - 0 0 0 0 - 0 0 0 0 0 0 0 0 0 0 0 0 "   l i n k e d F i e l d I n d e x = " 0 "   i n d e x = " 0 "   f i e l d T y p e = " q u e s t i o n "   f o r m a t E v a l u a t o r T y p e = " f o r m a t S t r i n g "   h i d d e n = " f a l s e " > 1 9 6 9 3 6 9 < / f i e l d >  
         < f i e l d   i d = " d 8 d 8 a 1 b 7 - 2 9 f 2 - 4 1 8 4 - b 4 b b - 9 4 e 8 6 8 1 1 b 1 d c "   n a m e = " D o c F o l d e r I d "   t y p e = " "   o r d e r = " 9 9 9 "   e n t i t y I d = " c 9 4 6 1 e 6 f - a 0 5 c - 4 1 f 5 - b 7 9 a - 7 1 b 4 d 9 2 c 1 8 4 e "   l i n k e d E n t i t y I d = " 0 0 0 0 0 0 0 0 - 0 0 0 0 - 0 0 0 0 - 0 0 0 0 - 0 0 0 0 0 0 0 0 0 0 0 0 "   l i n k e d F i e l d I d = " 0 0 0 0 0 0 0 0 - 0 0 0 0 - 0 0 0 0 - 0 0 0 0 - 0 0 0 0 0 0 0 0 0 0 0 0 "   l i n k e d F i e l d I n d e x = " 0 "   i n d e x = " 0 "   f i e l d T y p e = " q u e s t i o n "   f o r m a t E v a l u a t o r T y p e = " f o r m a t S t r i n g "   h i d d e n = " f a l s e " > 1 9 7 4 8 6 6 < / f i e l d >  
         < f i e l d   i d = " a 1 f 2 3 1 e a - a 0 0 f - 4 6 0 6 - 9 f a b - d 2 a c d 8 5 9 d 3 a d "   n a m e = " D o c N u m b e r "   t y p e = " "   o r d e r = " 9 9 9 "   e n t i t y I d = " c 9 4 6 1 e 6 f - a 0 5 c - 4 1 f 5 - b 7 9 a - 7 1 b 4 d 9 2 c 1 8 4 e "   l i n k e d E n t i t y I d = " 0 0 0 0 0 0 0 0 - 0 0 0 0 - 0 0 0 0 - 0 0 0 0 - 0 0 0 0 0 0 0 0 0 0 0 0 "   l i n k e d F i e l d I d = " 0 0 0 0 0 0 0 0 - 0 0 0 0 - 0 0 0 0 - 0 0 0 0 - 0 0 0 0 0 0 0 0 0 0 0 0 "   l i n k e d F i e l d I n d e x = " 0 "   i n d e x = " 0 "   f i e l d T y p e = " q u e s t i o n "   f o r m a t E v a l u a t o r T y p e = " f o r m a t S t r i n g "   h i d d e n = " f a l s e " > 5 3 2 1 0 2 6 2 < / f i e l d >  
         < f i e l d   i d = " c 9 0 9 4 b 9 c - 5 2 f d - 4 4 0 3 - b b 8 3 - 9 b b 3 a b 5 3 6 8 a d "   n a m e = " D o c V e r s i o n "   t y p e = " "   o r d e r = " 9 9 9 "   e n t i t y I d = " c 9 4 6 1 e 6 f - a 0 5 c - 4 1 f 5 - b 7 9 a - 7 1 b 4 d 9 2 c 1 8 4 e "   l i n k e d E n t i t y I d = " 0 0 0 0 0 0 0 0 - 0 0 0 0 - 0 0 0 0 - 0 0 0 0 - 0 0 0 0 0 0 0 0 0 0 0 0 "   l i n k e d F i e l d I d = " 0 0 0 0 0 0 0 0 - 0 0 0 0 - 0 0 0 0 - 0 0 0 0 - 0 0 0 0 0 0 0 0 0 0 0 0 "   l i n k e d F i e l d I n d e x = " 0 "   i n d e x = " 0 "   f i e l d T y p e = " q u e s t i o n "   f o r m a t E v a l u a t o r T y p e = " f o r m a t S t r i n g "   h i d d e n = " f a l s e " > 1 < / f i e l d >  
         < f i e l d   i d = " 7 2 9 0 4 a 4 7 - 5 7 8 0 - 4 5 9 c - b e 7 a - 4 4 8 f 9 a d 8 d 6 b 4 "   n a m e = " D o c I d F o r m a t "   t y p e = " "   o r d e r = " 9 9 9 "   e n t i t y I d = " c 9 4 6 1 e 6 f - a 0 5 c - 4 1 f 5 - b 7 9 a - 7 1 b 4 d 9 2 c 1 8 4 e "   l i n k e d E n t i t y I d = " c 9 4 6 1 e 6 f - a 0 5 c - 4 1 f 5 - b 7 9 a - 7 1 b 4 d 9 2 c 1 8 4 e "   l i n k e d F i e l d I d = " 0 0 0 0 0 0 0 0 - 0 0 0 0 - 0 0 0 0 - 0 0 0 0 - 0 0 0 0 0 0 0 0 0 0 0 0 "   l i n k e d F i e l d I n d e x = " 0 "   i n d e x = " 0 "   f i e l d T y p e = " q u e s t i o n "   f o r m a t = " { D M S . D o c N u m b e r }   & a m p ;   & q u o t ; . & q u o t ;   & a m p ;   { D M S . D o c V e r s i o n } "   f o r m a t E v a l u a t o r T y p e = " e x p r e s s i o n "   h i d d e n = " f a l s e " / >  
         < f i e l d   i d = " 9 0 1 6 3 5 3 d - 0 a b 3 - 4 5 1 f - 9 8 2 8 - 3 f e e 9 6 c f 6 8 b a "   n a m e = " C o n n e c t e d "   t y p e = " S y s t e m . B o o l e a n ,   m s c o r l i b ,   V e r s i o n = 4 . 0 . 0 . 0 ,   C u l t u r e = n e u t r a l ,   P u b l i c K e y T o k e n = b 7 7 a 5 c 5 6 1 9 3 4 e 0 8 9 "   o r d e r = " 9 9 9 "   e n t i t y I d = " c 9 4 6 1 e 6 f - a 0 5 c - 4 1 f 5 - b 7 9 a - 7 1 b 4 d 9 2 c 1 8 4 e "   l i n k e d E n t i t y I d = " 0 0 0 0 0 0 0 0 - 0 0 0 0 - 0 0 0 0 - 0 0 0 0 - 0 0 0 0 0 0 0 0 0 0 0 0 "   l i n k e d F i e l d I d = " 0 0 0 0 0 0 0 0 - 0 0 0 0 - 0 0 0 0 - 0 0 0 0 - 0 0 0 0 0 0 0 0 0 0 0 0 "   l i n k e d F i e l d I n d e x = " 0 "   i n d e x = " 0 "   f i e l d T y p e = " q u e s t i o n "   f o r m a t E v a l u a t o r T y p e = " f o r m a t S t r i n g "   h i d d e n = " f a l s e " > F a l s e < / f i e l d >  
         < f i e l d   i d = " 2 4 0 3 d 3 4 2 - 5 3 3 b - 4 5 e 7 - 8 4 b 2 - 6 2 d 6 8 1 2 9 0 4 8 5 "   n a m e = " C r e a t e   n e w   v e r s i o n "   t y p e = " S y s t e m . B o o l e a n ,   m s c o r l i b ,   V e r s i o n = 4 . 0 . 0 . 0 ,   C u l t u r e = n e u t r a l ,   P u b l i c K e y T o k e n = b 7 7 a 5 c 5 6 1 9 3 4 e 0 8 9 "   o r d e r = " 9 9 9 "   e n t i t y I d = " c 9 4 6 1 e 6 f - a 0 5 c - 4 1 f 5 - b 7 9 a - 7 1 b 4 d 9 2 c 1 8 4 e "   l i n k e d E n t i t y I d = " 0 0 0 0 0 0 0 0 - 0 0 0 0 - 0 0 0 0 - 0 0 0 0 - 0 0 0 0 0 0 0 0 0 0 0 0 "   l i n k e d F i e l d I d = " 0 0 0 0 0 0 0 0 - 0 0 0 0 - 0 0 0 0 - 0 0 0 0 - 0 0 0 0 0 0 0 0 0 0 0 0 "   l i n k e d F i e l d I n d e x = " 0 "   i n d e x = " 0 "   f i e l d T y p e = " q u e s t i o n "   f o r m a t E v a l u a t o r T y p e = " f o r m a t S t r i n g "   h i d d e n = " f a l s e " > F a l s e < / f i e l d > 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 
     < / f i e l d s >  
     < p r i n t C o n f i g u r a t i o n   s u p p o r t C u s t o m P r i n t = " t r u e "   s h o w P r i n t S e t t i n g s = " t r u e "   s h o w P r i n t O p t i o n s = " t r u e "   e n a b l e C o s t R e c o v e r y = " f a l s e " >  
         < p r o f i l e s / >  
     < / p r i n t C o n f i g u r a t i o n >  
     < s t y l e C o n f i g u r a t i o n / >  
 < / t e m p l a t e > 
</file>

<file path=customXml/itemProps1.xml><?xml version="1.0" encoding="utf-8"?>
<ds:datastoreItem xmlns:ds="http://schemas.openxmlformats.org/officeDocument/2006/customXml" ds:itemID="{1A6A83D6-21D1-4428-A81B-227B9DD60F2B}">
  <ds:schemaRefs>
    <ds:schemaRef ds:uri="http://www.w3.org/2001/XMLSchema"/>
    <ds:schemaRef ds:uri="http://iphelion.com/word/outline/"/>
  </ds:schemaRefs>
</ds:datastoreItem>
</file>

<file path=docProps/app.xml><?xml version="1.0" encoding="utf-8"?>
<Properties xmlns="http://schemas.openxmlformats.org/officeDocument/2006/extended-properties" xmlns:vt="http://schemas.openxmlformats.org/officeDocument/2006/docPropsVTypes">
  <Template>blank</Template>
  <TotalTime>5140</TotalTime>
  <Words>685</Words>
  <Application>Microsoft Office PowerPoint</Application>
  <PresentationFormat>On-screen Show (16:9)</PresentationFormat>
  <Paragraphs>72</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White</vt:lpstr>
      <vt:lpstr>Black</vt:lpstr>
      <vt:lpstr>Grey</vt:lpstr>
      <vt:lpstr>“Real Life” Issues</vt:lpstr>
      <vt:lpstr>Introduction – Practical issues</vt:lpstr>
      <vt:lpstr>Product liability</vt:lpstr>
      <vt:lpstr>D&amp;O programme</vt:lpstr>
      <vt:lpstr>Unreported 9/11(Background)</vt:lpstr>
      <vt:lpstr>9/11 (Aggregation)</vt:lpstr>
      <vt:lpstr>9/11 (Reinsuring Provisions)</vt:lpstr>
      <vt:lpstr>9/11 - Allocation</vt:lpstr>
      <vt:lpstr>Conclusion</vt:lpstr>
    </vt:vector>
  </TitlesOfParts>
  <Company>Mishcon de Reya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Issues</dc:title>
  <dc:creator>Ralph Fearnhead</dc:creator>
  <cp:lastModifiedBy>Ralph Fearnhead</cp:lastModifiedBy>
  <cp:revision>36</cp:revision>
  <dcterms:created xsi:type="dcterms:W3CDTF">2019-04-08T15:10:10Z</dcterms:created>
  <dcterms:modified xsi:type="dcterms:W3CDTF">2019-04-22T17:39:56Z</dcterms:modified>
</cp:coreProperties>
</file>